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Staatliches"/>
      <p:regular r:id="rId29"/>
    </p:embeddedFont>
    <p:embeddedFont>
      <p:font typeface="Roboto"/>
      <p:regular r:id="rId30"/>
      <p:bold r:id="rId31"/>
      <p:italic r:id="rId32"/>
      <p:boldItalic r:id="rId33"/>
    </p:embeddedFont>
    <p:embeddedFont>
      <p:font typeface="Lato"/>
      <p:regular r:id="rId34"/>
      <p:bold r:id="rId35"/>
      <p:italic r:id="rId36"/>
      <p:boldItalic r:id="rId37"/>
    </p:embeddedFont>
    <p:embeddedFont>
      <p:font typeface="Bebas Neue"/>
      <p:regular r:id="rId38"/>
    </p:embeddedFont>
    <p:embeddedFont>
      <p:font typeface="Lora"/>
      <p:regular r:id="rId39"/>
      <p:bold r:id="rId40"/>
      <p:italic r:id="rId41"/>
      <p:boldItalic r:id="rId42"/>
    </p:embeddedFont>
    <p:embeddedFont>
      <p:font typeface="Poppins Light"/>
      <p:regular r:id="rId43"/>
      <p:bold r:id="rId44"/>
      <p:italic r:id="rId45"/>
      <p:boldItalic r:id="rId46"/>
    </p:embeddedFont>
    <p:embeddedFont>
      <p:font typeface="Work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bold.fntdata"/><Relationship Id="rId42" Type="http://schemas.openxmlformats.org/officeDocument/2006/relationships/font" Target="fonts/Lora-boldItalic.fntdata"/><Relationship Id="rId41" Type="http://schemas.openxmlformats.org/officeDocument/2006/relationships/font" Target="fonts/Lora-italic.fntdata"/><Relationship Id="rId44" Type="http://schemas.openxmlformats.org/officeDocument/2006/relationships/font" Target="fonts/PoppinsLight-bold.fntdata"/><Relationship Id="rId43" Type="http://schemas.openxmlformats.org/officeDocument/2006/relationships/font" Target="fonts/PoppinsLight-regular.fntdata"/><Relationship Id="rId46" Type="http://schemas.openxmlformats.org/officeDocument/2006/relationships/font" Target="fonts/PoppinsLight-boldItalic.fntdata"/><Relationship Id="rId45" Type="http://schemas.openxmlformats.org/officeDocument/2006/relationships/font" Target="fonts/PoppinsLigh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WorkSans-bold.fntdata"/><Relationship Id="rId47" Type="http://schemas.openxmlformats.org/officeDocument/2006/relationships/font" Target="fonts/WorkSans-regular.fntdata"/><Relationship Id="rId49" Type="http://schemas.openxmlformats.org/officeDocument/2006/relationships/font" Target="fonts/Work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Lato-bold.fntdata"/><Relationship Id="rId34" Type="http://schemas.openxmlformats.org/officeDocument/2006/relationships/font" Target="fonts/Lato-regular.fntdata"/><Relationship Id="rId37" Type="http://schemas.openxmlformats.org/officeDocument/2006/relationships/font" Target="fonts/Lato-boldItalic.fntdata"/><Relationship Id="rId36" Type="http://schemas.openxmlformats.org/officeDocument/2006/relationships/font" Target="fonts/Lato-italic.fntdata"/><Relationship Id="rId39" Type="http://schemas.openxmlformats.org/officeDocument/2006/relationships/font" Target="fonts/Lora-regular.fntdata"/><Relationship Id="rId38" Type="http://schemas.openxmlformats.org/officeDocument/2006/relationships/font" Target="fonts/BebasNeu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Staatliches-regular.fntdata"/><Relationship Id="rId50" Type="http://schemas.openxmlformats.org/officeDocument/2006/relationships/font" Target="fonts/Work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234" name="Google Shape;234;p1: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2dc07eca3_1_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262dc07eca3_1_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36" name="Google Shape;336;g262dc07eca3_1_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2dc07eca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2dc07eca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ed7261768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ed7261768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ed7261768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ed7261768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6ed7261768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6ed7261768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ed7261768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ed7261768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ed70b090f_0_44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26ed70b090f_0_44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67" name="Google Shape;367;g26ed70b090f_0_449:notes"/>
          <p:cNvSpPr txBox="1"/>
          <p:nvPr>
            <p:ph idx="12" type="sldNum"/>
          </p:nvPr>
        </p:nvSpPr>
        <p:spPr>
          <a:xfrm>
            <a:off x="3237177"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62dc07eca3_1_27: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262dc07eca3_1_27: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88" name="Google Shape;388;g262dc07eca3_1_27:notes"/>
          <p:cNvSpPr txBox="1"/>
          <p:nvPr>
            <p:ph idx="12" type="sldNum"/>
          </p:nvPr>
        </p:nvSpPr>
        <p:spPr>
          <a:xfrm>
            <a:off x="3237177"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2dc07eca3_1_18: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262dc07eca3_1_1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96" name="Google Shape;396;g262dc07eca3_1_18:notes"/>
          <p:cNvSpPr txBox="1"/>
          <p:nvPr>
            <p:ph idx="12" type="sldNum"/>
          </p:nvPr>
        </p:nvSpPr>
        <p:spPr>
          <a:xfrm>
            <a:off x="3237177"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f97185c02_1_42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29f97185c02_1_42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405" name="Google Shape;405;g29f97185c02_1_429:notes"/>
          <p:cNvSpPr txBox="1"/>
          <p:nvPr>
            <p:ph idx="12" type="sldNum"/>
          </p:nvPr>
        </p:nvSpPr>
        <p:spPr>
          <a:xfrm>
            <a:off x="3237177"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ed70b090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ed70b090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9f97185c02_1_20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29f97185c02_1_20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414" name="Google Shape;414;g29f97185c02_1_202:notes"/>
          <p:cNvSpPr txBox="1"/>
          <p:nvPr>
            <p:ph idx="12" type="sldNum"/>
          </p:nvPr>
        </p:nvSpPr>
        <p:spPr>
          <a:xfrm>
            <a:off x="3237177"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7: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7: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423" name="Google Shape;423;p7: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f97185c02_0_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g29f97185c02_0_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444" name="Google Shape;444;g29f97185c02_0_3:notes"/>
          <p:cNvSpPr txBox="1"/>
          <p:nvPr>
            <p:ph idx="12" type="sldNum"/>
          </p:nvPr>
        </p:nvSpPr>
        <p:spPr>
          <a:xfrm>
            <a:off x="3237177"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2dc07eca3_0_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62dc07eca3_0_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253" name="Google Shape;253;g262dc07eca3_0_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9f97185c02_1_126: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29f97185c02_1_126: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264" name="Google Shape;264;g29f97185c02_1_126:notes"/>
          <p:cNvSpPr txBox="1"/>
          <p:nvPr>
            <p:ph idx="12" type="sldNum"/>
          </p:nvPr>
        </p:nvSpPr>
        <p:spPr>
          <a:xfrm>
            <a:off x="3237177"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2dc07eca3_0_2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262dc07eca3_0_2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282" name="Google Shape;282;g262dc07eca3_0_2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ed7261768_4_4: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26ed7261768_4_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294" name="Google Shape;294;g26ed7261768_4_4:notes"/>
          <p:cNvSpPr txBox="1"/>
          <p:nvPr>
            <p:ph idx="12" type="sldNum"/>
          </p:nvPr>
        </p:nvSpPr>
        <p:spPr>
          <a:xfrm>
            <a:off x="3237177"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05" name="Google Shape;305;p4: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ed70b090f_0_441: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26ed70b090f_0_44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18" name="Google Shape;318;g26ed70b090f_0_441:notes"/>
          <p:cNvSpPr txBox="1"/>
          <p:nvPr>
            <p:ph idx="12" type="sldNum"/>
          </p:nvPr>
        </p:nvSpPr>
        <p:spPr>
          <a:xfrm>
            <a:off x="3237177"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f40cdd61b_0_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26f40cdd61b_0_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28" name="Google Shape;328;g26f40cdd61b_0_0:notes"/>
          <p:cNvSpPr txBox="1"/>
          <p:nvPr>
            <p:ph idx="12" type="sldNum"/>
          </p:nvPr>
        </p:nvSpPr>
        <p:spPr>
          <a:xfrm>
            <a:off x="3237177"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pptmon.com/" TargetMode="External"/><Relationship Id="rId4" Type="http://schemas.openxmlformats.org/officeDocument/2006/relationships/image" Target="../media/image1.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pptmon.com/" TargetMode="External"/><Relationship Id="rId4" Type="http://schemas.openxmlformats.org/officeDocument/2006/relationships/image" Target="../media/image1.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pptmon.com/" TargetMode="External"/><Relationship Id="rId4" Type="http://schemas.openxmlformats.org/officeDocument/2006/relationships/image" Target="../media/image1.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 name="Shape 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pic>
        <p:nvPicPr>
          <p:cNvPr id="58" name="Google Shape;58;p12"/>
          <p:cNvPicPr preferRelativeResize="0"/>
          <p:nvPr/>
        </p:nvPicPr>
        <p:blipFill>
          <a:blip r:embed="rId2">
            <a:alphaModFix/>
          </a:blip>
          <a:stretch>
            <a:fillRect/>
          </a:stretch>
        </p:blipFill>
        <p:spPr>
          <a:xfrm>
            <a:off x="0" y="0"/>
            <a:ext cx="9144000" cy="5143529"/>
          </a:xfrm>
          <a:prstGeom prst="rect">
            <a:avLst/>
          </a:prstGeom>
          <a:noFill/>
          <a:ln>
            <a:noFill/>
          </a:ln>
        </p:spPr>
      </p:pic>
      <p:sp>
        <p:nvSpPr>
          <p:cNvPr id="59" name="Google Shape;59;p12"/>
          <p:cNvSpPr/>
          <p:nvPr/>
        </p:nvSpPr>
        <p:spPr>
          <a:xfrm>
            <a:off x="720000" y="1835300"/>
            <a:ext cx="4906800" cy="2346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61" name="Google Shape;61;p12"/>
          <p:cNvSpPr txBox="1"/>
          <p:nvPr>
            <p:ph idx="1" type="subTitle"/>
          </p:nvPr>
        </p:nvSpPr>
        <p:spPr>
          <a:xfrm>
            <a:off x="856200" y="1957487"/>
            <a:ext cx="4770600" cy="2096100"/>
          </a:xfrm>
          <a:prstGeom prst="rect">
            <a:avLst/>
          </a:prstGeom>
        </p:spPr>
        <p:txBody>
          <a:bodyPr anchorCtr="0" anchor="t" bIns="91425" lIns="91425" spcFirstLastPara="1" rIns="91425" wrap="square" tIns="91425">
            <a:noAutofit/>
          </a:bodyPr>
          <a:lstStyle>
            <a:lvl1pPr lvl="0" marR="245595" rtl="0">
              <a:lnSpc>
                <a:spcPct val="100000"/>
              </a:lnSpc>
              <a:spcBef>
                <a:spcPts val="0"/>
              </a:spcBef>
              <a:spcAft>
                <a:spcPts val="0"/>
              </a:spcAft>
              <a:buClr>
                <a:schemeClr val="lt1"/>
              </a:buClr>
              <a:buSzPts val="1400"/>
              <a:buChar char="●"/>
              <a:defRPr/>
            </a:lvl1pPr>
            <a:lvl2pPr lvl="1" rtl="0" algn="r">
              <a:lnSpc>
                <a:spcPct val="100000"/>
              </a:lnSpc>
              <a:spcBef>
                <a:spcPts val="1600"/>
              </a:spcBef>
              <a:spcAft>
                <a:spcPts val="0"/>
              </a:spcAft>
              <a:buSzPts val="1400"/>
              <a:buChar char="○"/>
              <a:defRPr sz="2100"/>
            </a:lvl2pPr>
            <a:lvl3pPr lvl="2" rtl="0" algn="r">
              <a:lnSpc>
                <a:spcPct val="100000"/>
              </a:lnSpc>
              <a:spcBef>
                <a:spcPts val="0"/>
              </a:spcBef>
              <a:spcAft>
                <a:spcPts val="0"/>
              </a:spcAft>
              <a:buSzPts val="1400"/>
              <a:buChar char="■"/>
              <a:defRPr sz="2100"/>
            </a:lvl3pPr>
            <a:lvl4pPr lvl="3" rtl="0" algn="r">
              <a:lnSpc>
                <a:spcPct val="100000"/>
              </a:lnSpc>
              <a:spcBef>
                <a:spcPts val="0"/>
              </a:spcBef>
              <a:spcAft>
                <a:spcPts val="0"/>
              </a:spcAft>
              <a:buSzPts val="1400"/>
              <a:buChar char="●"/>
              <a:defRPr sz="2100"/>
            </a:lvl4pPr>
            <a:lvl5pPr lvl="4" rtl="0" algn="r">
              <a:lnSpc>
                <a:spcPct val="100000"/>
              </a:lnSpc>
              <a:spcBef>
                <a:spcPts val="0"/>
              </a:spcBef>
              <a:spcAft>
                <a:spcPts val="0"/>
              </a:spcAft>
              <a:buSzPts val="1400"/>
              <a:buChar char="○"/>
              <a:defRPr sz="2100"/>
            </a:lvl5pPr>
            <a:lvl6pPr lvl="5" rtl="0" algn="r">
              <a:lnSpc>
                <a:spcPct val="100000"/>
              </a:lnSpc>
              <a:spcBef>
                <a:spcPts val="0"/>
              </a:spcBef>
              <a:spcAft>
                <a:spcPts val="0"/>
              </a:spcAft>
              <a:buSzPts val="1400"/>
              <a:buChar char="■"/>
              <a:defRPr sz="2100"/>
            </a:lvl6pPr>
            <a:lvl7pPr lvl="6" rtl="0" algn="r">
              <a:lnSpc>
                <a:spcPct val="100000"/>
              </a:lnSpc>
              <a:spcBef>
                <a:spcPts val="0"/>
              </a:spcBef>
              <a:spcAft>
                <a:spcPts val="0"/>
              </a:spcAft>
              <a:buSzPts val="1400"/>
              <a:buChar char="●"/>
              <a:defRPr sz="2100"/>
            </a:lvl7pPr>
            <a:lvl8pPr lvl="7" rtl="0" algn="r">
              <a:lnSpc>
                <a:spcPct val="100000"/>
              </a:lnSpc>
              <a:spcBef>
                <a:spcPts val="0"/>
              </a:spcBef>
              <a:spcAft>
                <a:spcPts val="0"/>
              </a:spcAft>
              <a:buSzPts val="1400"/>
              <a:buChar char="○"/>
              <a:defRPr sz="2100"/>
            </a:lvl8pPr>
            <a:lvl9pPr lvl="8" rtl="0" algn="r">
              <a:lnSpc>
                <a:spcPct val="100000"/>
              </a:lnSpc>
              <a:spcBef>
                <a:spcPts val="0"/>
              </a:spcBef>
              <a:spcAft>
                <a:spcPts val="0"/>
              </a:spcAft>
              <a:buSzPts val="1400"/>
              <a:buChar char="■"/>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pic>
        <p:nvPicPr>
          <p:cNvPr id="63" name="Google Shape;63;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4" name="Google Shape;64;p13"/>
          <p:cNvSpPr/>
          <p:nvPr/>
        </p:nvSpPr>
        <p:spPr>
          <a:xfrm>
            <a:off x="1080650" y="2023725"/>
            <a:ext cx="6982800" cy="1581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ph type="title"/>
          </p:nvPr>
        </p:nvSpPr>
        <p:spPr>
          <a:xfrm>
            <a:off x="1214600" y="1666800"/>
            <a:ext cx="6714900" cy="1891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pic>
        <p:nvPicPr>
          <p:cNvPr id="67" name="Google Shape;67;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 name="Google Shape;68;p14"/>
          <p:cNvSpPr/>
          <p:nvPr/>
        </p:nvSpPr>
        <p:spPr>
          <a:xfrm>
            <a:off x="720100" y="1363950"/>
            <a:ext cx="3990300" cy="24156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789300" y="1465850"/>
            <a:ext cx="3852000" cy="108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70" name="Google Shape;70;p14"/>
          <p:cNvSpPr txBox="1"/>
          <p:nvPr>
            <p:ph idx="1" type="subTitle"/>
          </p:nvPr>
        </p:nvSpPr>
        <p:spPr>
          <a:xfrm>
            <a:off x="789200" y="2813625"/>
            <a:ext cx="3852000" cy="746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595B"/>
              </a:buClr>
              <a:buSzPts val="1400"/>
              <a:buFont typeface="Lato"/>
              <a:buChar char="●"/>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5"/>
          <p:cNvSpPr/>
          <p:nvPr/>
        </p:nvSpPr>
        <p:spPr>
          <a:xfrm>
            <a:off x="720100" y="540000"/>
            <a:ext cx="2937900" cy="16443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type="title"/>
          </p:nvPr>
        </p:nvSpPr>
        <p:spPr>
          <a:xfrm>
            <a:off x="750700" y="624250"/>
            <a:ext cx="2876700" cy="93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pic>
        <p:nvPicPr>
          <p:cNvPr id="75" name="Google Shape;75;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76" name="Google Shape;76;p16"/>
          <p:cNvSpPr/>
          <p:nvPr/>
        </p:nvSpPr>
        <p:spPr>
          <a:xfrm>
            <a:off x="1547850" y="1374300"/>
            <a:ext cx="6034200" cy="24282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hasCustomPrompt="1" type="title"/>
          </p:nvPr>
        </p:nvSpPr>
        <p:spPr>
          <a:xfrm>
            <a:off x="1950275" y="1374300"/>
            <a:ext cx="5243400" cy="138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72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 name="Google Shape;78;p16"/>
          <p:cNvSpPr txBox="1"/>
          <p:nvPr>
            <p:ph idx="1" type="body"/>
          </p:nvPr>
        </p:nvSpPr>
        <p:spPr>
          <a:xfrm>
            <a:off x="2143250" y="3131751"/>
            <a:ext cx="4857300" cy="387000"/>
          </a:xfrm>
          <a:prstGeom prst="rect">
            <a:avLst/>
          </a:prstGeom>
          <a:solidFill>
            <a:schemeClr val="lt2"/>
          </a:solidFill>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sz="1600">
                <a:solidFill>
                  <a:schemeClr val="dk2"/>
                </a:solidFill>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80" name="Shape 80"/>
        <p:cNvGrpSpPr/>
        <p:nvPr/>
      </p:nvGrpSpPr>
      <p:grpSpPr>
        <a:xfrm>
          <a:off x="0" y="0"/>
          <a:ext cx="0" cy="0"/>
          <a:chOff x="0" y="0"/>
          <a:chExt cx="0" cy="0"/>
        </a:xfrm>
      </p:grpSpPr>
      <p:pic>
        <p:nvPicPr>
          <p:cNvPr id="81" name="Google Shape;81;p18"/>
          <p:cNvPicPr preferRelativeResize="0"/>
          <p:nvPr/>
        </p:nvPicPr>
        <p:blipFill>
          <a:blip r:embed="rId2">
            <a:alphaModFix/>
          </a:blip>
          <a:stretch>
            <a:fillRect/>
          </a:stretch>
        </p:blipFill>
        <p:spPr>
          <a:xfrm flipH="1">
            <a:off x="50" y="0"/>
            <a:ext cx="9144000" cy="5143500"/>
          </a:xfrm>
          <a:prstGeom prst="rect">
            <a:avLst/>
          </a:prstGeom>
          <a:noFill/>
          <a:ln>
            <a:noFill/>
          </a:ln>
        </p:spPr>
      </p:pic>
      <p:sp>
        <p:nvSpPr>
          <p:cNvPr id="82" name="Google Shape;82;p18"/>
          <p:cNvSpPr/>
          <p:nvPr/>
        </p:nvSpPr>
        <p:spPr>
          <a:xfrm>
            <a:off x="710100" y="1276925"/>
            <a:ext cx="7717800" cy="32292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txBox="1"/>
          <p:nvPr>
            <p:ph type="title"/>
          </p:nvPr>
        </p:nvSpPr>
        <p:spPr>
          <a:xfrm>
            <a:off x="713150" y="540000"/>
            <a:ext cx="7717800" cy="477600"/>
          </a:xfrm>
          <a:prstGeom prst="rect">
            <a:avLst/>
          </a:prstGeom>
          <a:solidFill>
            <a:srgbClr val="000000">
              <a:alpha val="67590"/>
            </a:srgbClr>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84" name="Google Shape;84;p18"/>
          <p:cNvSpPr txBox="1"/>
          <p:nvPr>
            <p:ph idx="1" type="subTitle"/>
          </p:nvPr>
        </p:nvSpPr>
        <p:spPr>
          <a:xfrm>
            <a:off x="908374" y="2251133"/>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8"/>
          <p:cNvSpPr txBox="1"/>
          <p:nvPr>
            <p:ph hasCustomPrompt="1" idx="2" type="title"/>
          </p:nvPr>
        </p:nvSpPr>
        <p:spPr>
          <a:xfrm>
            <a:off x="1720375" y="1582348"/>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86" name="Google Shape;86;p18"/>
          <p:cNvSpPr txBox="1"/>
          <p:nvPr>
            <p:ph idx="3" type="subTitle"/>
          </p:nvPr>
        </p:nvSpPr>
        <p:spPr>
          <a:xfrm>
            <a:off x="3377302" y="2251142"/>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 name="Google Shape;87;p18"/>
          <p:cNvSpPr txBox="1"/>
          <p:nvPr>
            <p:ph hasCustomPrompt="1" idx="4" type="title"/>
          </p:nvPr>
        </p:nvSpPr>
        <p:spPr>
          <a:xfrm>
            <a:off x="4189283" y="1582316"/>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88" name="Google Shape;88;p18"/>
          <p:cNvSpPr txBox="1"/>
          <p:nvPr>
            <p:ph idx="5" type="subTitle"/>
          </p:nvPr>
        </p:nvSpPr>
        <p:spPr>
          <a:xfrm>
            <a:off x="5849564" y="2251167"/>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Google Shape;89;p18"/>
          <p:cNvSpPr txBox="1"/>
          <p:nvPr>
            <p:ph hasCustomPrompt="1" idx="6" type="title"/>
          </p:nvPr>
        </p:nvSpPr>
        <p:spPr>
          <a:xfrm>
            <a:off x="6661552" y="1582348"/>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90" name="Google Shape;90;p18"/>
          <p:cNvSpPr txBox="1"/>
          <p:nvPr>
            <p:ph idx="7" type="subTitle"/>
          </p:nvPr>
        </p:nvSpPr>
        <p:spPr>
          <a:xfrm>
            <a:off x="906550" y="3736050"/>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Google Shape;91;p18"/>
          <p:cNvSpPr txBox="1"/>
          <p:nvPr>
            <p:ph hasCustomPrompt="1" idx="8" type="title"/>
          </p:nvPr>
        </p:nvSpPr>
        <p:spPr>
          <a:xfrm>
            <a:off x="1718550" y="3067257"/>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92" name="Google Shape;92;p18"/>
          <p:cNvSpPr txBox="1"/>
          <p:nvPr>
            <p:ph idx="9" type="subTitle"/>
          </p:nvPr>
        </p:nvSpPr>
        <p:spPr>
          <a:xfrm>
            <a:off x="908374" y="1964044"/>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18"/>
          <p:cNvSpPr txBox="1"/>
          <p:nvPr>
            <p:ph idx="13" type="subTitle"/>
          </p:nvPr>
        </p:nvSpPr>
        <p:spPr>
          <a:xfrm>
            <a:off x="3377252" y="1964044"/>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8"/>
          <p:cNvSpPr txBox="1"/>
          <p:nvPr>
            <p:ph idx="14" type="subTitle"/>
          </p:nvPr>
        </p:nvSpPr>
        <p:spPr>
          <a:xfrm>
            <a:off x="5849717" y="1964069"/>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18"/>
          <p:cNvSpPr txBox="1"/>
          <p:nvPr>
            <p:ph idx="15" type="subTitle"/>
          </p:nvPr>
        </p:nvSpPr>
        <p:spPr>
          <a:xfrm>
            <a:off x="906664" y="3448951"/>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18"/>
          <p:cNvSpPr txBox="1"/>
          <p:nvPr>
            <p:ph idx="16" type="subTitle"/>
          </p:nvPr>
        </p:nvSpPr>
        <p:spPr>
          <a:xfrm>
            <a:off x="3375527" y="3736098"/>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8"/>
          <p:cNvSpPr txBox="1"/>
          <p:nvPr>
            <p:ph hasCustomPrompt="1" idx="17" type="title"/>
          </p:nvPr>
        </p:nvSpPr>
        <p:spPr>
          <a:xfrm>
            <a:off x="4187500" y="3067274"/>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98" name="Google Shape;98;p18"/>
          <p:cNvSpPr txBox="1"/>
          <p:nvPr>
            <p:ph idx="18" type="subTitle"/>
          </p:nvPr>
        </p:nvSpPr>
        <p:spPr>
          <a:xfrm>
            <a:off x="5847789" y="3736123"/>
            <a:ext cx="23823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8"/>
          <p:cNvSpPr txBox="1"/>
          <p:nvPr>
            <p:ph hasCustomPrompt="1" idx="19" type="title"/>
          </p:nvPr>
        </p:nvSpPr>
        <p:spPr>
          <a:xfrm>
            <a:off x="6659775" y="3067306"/>
            <a:ext cx="758400" cy="28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00" name="Google Shape;100;p18"/>
          <p:cNvSpPr txBox="1"/>
          <p:nvPr>
            <p:ph idx="20" type="subTitle"/>
          </p:nvPr>
        </p:nvSpPr>
        <p:spPr>
          <a:xfrm>
            <a:off x="3375477" y="3449001"/>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18"/>
          <p:cNvSpPr txBox="1"/>
          <p:nvPr>
            <p:ph idx="21" type="subTitle"/>
          </p:nvPr>
        </p:nvSpPr>
        <p:spPr>
          <a:xfrm>
            <a:off x="5847942" y="3449026"/>
            <a:ext cx="23823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104" name="Google Shape;104;p19"/>
          <p:cNvSpPr/>
          <p:nvPr/>
        </p:nvSpPr>
        <p:spPr>
          <a:xfrm rot="10800000">
            <a:off x="710325" y="1180250"/>
            <a:ext cx="7723200" cy="3036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txBox="1"/>
          <p:nvPr>
            <p:ph type="title"/>
          </p:nvPr>
        </p:nvSpPr>
        <p:spPr>
          <a:xfrm>
            <a:off x="1582500" y="3657399"/>
            <a:ext cx="5979000" cy="2802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sz="18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06" name="Google Shape;106;p19"/>
          <p:cNvSpPr txBox="1"/>
          <p:nvPr>
            <p:ph idx="1" type="subTitle"/>
          </p:nvPr>
        </p:nvSpPr>
        <p:spPr>
          <a:xfrm>
            <a:off x="1582575" y="1288924"/>
            <a:ext cx="5979000" cy="193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07" name="Shape 107"/>
        <p:cNvGrpSpPr/>
        <p:nvPr/>
      </p:nvGrpSpPr>
      <p:grpSpPr>
        <a:xfrm>
          <a:off x="0" y="0"/>
          <a:ext cx="0" cy="0"/>
          <a:chOff x="0" y="0"/>
          <a:chExt cx="0" cy="0"/>
        </a:xfrm>
      </p:grpSpPr>
      <p:pic>
        <p:nvPicPr>
          <p:cNvPr id="108" name="Google Shape;108;p20"/>
          <p:cNvPicPr preferRelativeResize="0"/>
          <p:nvPr/>
        </p:nvPicPr>
        <p:blipFill>
          <a:blip r:embed="rId2">
            <a:alphaModFix/>
          </a:blip>
          <a:stretch>
            <a:fillRect/>
          </a:stretch>
        </p:blipFill>
        <p:spPr>
          <a:xfrm flipH="1" rot="10800000">
            <a:off x="0" y="0"/>
            <a:ext cx="9144000" cy="5143505"/>
          </a:xfrm>
          <a:prstGeom prst="rect">
            <a:avLst/>
          </a:prstGeom>
          <a:noFill/>
          <a:ln>
            <a:noFill/>
          </a:ln>
        </p:spPr>
      </p:pic>
      <p:sp>
        <p:nvSpPr>
          <p:cNvPr id="109" name="Google Shape;109;p20"/>
          <p:cNvSpPr/>
          <p:nvPr/>
        </p:nvSpPr>
        <p:spPr>
          <a:xfrm>
            <a:off x="713150" y="1312550"/>
            <a:ext cx="7717800" cy="32907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0" y="0"/>
            <a:ext cx="9144000" cy="5143505"/>
          </a:xfrm>
          <a:prstGeom prst="rect">
            <a:avLst/>
          </a:prstGeom>
          <a:noFill/>
          <a:ln>
            <a:noFill/>
          </a:ln>
        </p:spPr>
      </p:pic>
      <p:sp>
        <p:nvSpPr>
          <p:cNvPr id="113" name="Google Shape;113;p21"/>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8" name="Shape 8"/>
        <p:cNvGrpSpPr/>
        <p:nvPr/>
      </p:nvGrpSpPr>
      <p:grpSpPr>
        <a:xfrm>
          <a:off x="0" y="0"/>
          <a:ext cx="0" cy="0"/>
          <a:chOff x="0" y="0"/>
          <a:chExt cx="0" cy="0"/>
        </a:xfrm>
      </p:grpSpPr>
      <p:pic>
        <p:nvPicPr>
          <p:cNvPr id="9" name="Google Shape;9;p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0" name="Google Shape;10;p3"/>
          <p:cNvSpPr/>
          <p:nvPr>
            <p:ph idx="2" type="pic"/>
          </p:nvPr>
        </p:nvSpPr>
        <p:spPr>
          <a:xfrm>
            <a:off x="590506" y="838200"/>
            <a:ext cx="2223300" cy="1565700"/>
          </a:xfrm>
          <a:prstGeom prst="rect">
            <a:avLst/>
          </a:prstGeom>
          <a:solidFill>
            <a:srgbClr val="F2F2F2"/>
          </a:solidFill>
          <a:ln>
            <a:noFill/>
          </a:ln>
        </p:spPr>
      </p:sp>
      <p:sp>
        <p:nvSpPr>
          <p:cNvPr id="11" name="Google Shape;11;p3"/>
          <p:cNvSpPr/>
          <p:nvPr>
            <p:ph idx="3" type="pic"/>
          </p:nvPr>
        </p:nvSpPr>
        <p:spPr>
          <a:xfrm>
            <a:off x="3460288" y="838200"/>
            <a:ext cx="2223300" cy="1565700"/>
          </a:xfrm>
          <a:prstGeom prst="rect">
            <a:avLst/>
          </a:prstGeom>
          <a:solidFill>
            <a:srgbClr val="F2F2F2"/>
          </a:solidFill>
          <a:ln>
            <a:noFill/>
          </a:ln>
        </p:spPr>
      </p:sp>
      <p:sp>
        <p:nvSpPr>
          <p:cNvPr id="12" name="Google Shape;12;p3"/>
          <p:cNvSpPr/>
          <p:nvPr>
            <p:ph idx="4" type="pic"/>
          </p:nvPr>
        </p:nvSpPr>
        <p:spPr>
          <a:xfrm>
            <a:off x="6330068" y="838200"/>
            <a:ext cx="2223300" cy="1565700"/>
          </a:xfrm>
          <a:prstGeom prst="rect">
            <a:avLst/>
          </a:prstGeom>
          <a:solidFill>
            <a:srgbClr val="F2F2F2"/>
          </a:solidFill>
          <a:ln>
            <a:noFill/>
          </a:ln>
        </p:spPr>
      </p:sp>
      <p:pic>
        <p:nvPicPr>
          <p:cNvPr id="13" name="Google Shape;13;p3">
            <a:hlinkClick r:id="rId3"/>
          </p:cNvPr>
          <p:cNvPicPr preferRelativeResize="0"/>
          <p:nvPr/>
        </p:nvPicPr>
        <p:blipFill rotWithShape="1">
          <a:blip r:embed="rId4">
            <a:alphaModFix/>
          </a:blip>
          <a:srcRect b="0" l="29908" r="0" t="0"/>
          <a:stretch/>
        </p:blipFill>
        <p:spPr>
          <a:xfrm>
            <a:off x="4339222" y="5169526"/>
            <a:ext cx="1679401" cy="184666"/>
          </a:xfrm>
          <a:prstGeom prst="rect">
            <a:avLst/>
          </a:prstGeom>
          <a:noFill/>
          <a:ln>
            <a:noFill/>
          </a:ln>
        </p:spPr>
      </p:pic>
      <p:sp>
        <p:nvSpPr>
          <p:cNvPr id="14" name="Google Shape;14;p3">
            <a:hlinkClick r:id="rId5"/>
          </p:cNvPr>
          <p:cNvSpPr txBox="1"/>
          <p:nvPr/>
        </p:nvSpPr>
        <p:spPr>
          <a:xfrm>
            <a:off x="3125375" y="5204098"/>
            <a:ext cx="2018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14" name="Shape 114"/>
        <p:cNvGrpSpPr/>
        <p:nvPr/>
      </p:nvGrpSpPr>
      <p:grpSpPr>
        <a:xfrm>
          <a:off x="0" y="0"/>
          <a:ext cx="0" cy="0"/>
          <a:chOff x="0" y="0"/>
          <a:chExt cx="0" cy="0"/>
        </a:xfrm>
      </p:grpSpPr>
      <p:pic>
        <p:nvPicPr>
          <p:cNvPr id="115" name="Google Shape;115;p22"/>
          <p:cNvPicPr preferRelativeResize="0"/>
          <p:nvPr/>
        </p:nvPicPr>
        <p:blipFill>
          <a:blip r:embed="rId2">
            <a:alphaModFix/>
          </a:blip>
          <a:stretch>
            <a:fillRect/>
          </a:stretch>
        </p:blipFill>
        <p:spPr>
          <a:xfrm rot="10800000">
            <a:off x="0" y="0"/>
            <a:ext cx="9144000" cy="5143505"/>
          </a:xfrm>
          <a:prstGeom prst="rect">
            <a:avLst/>
          </a:prstGeom>
          <a:noFill/>
          <a:ln>
            <a:noFill/>
          </a:ln>
        </p:spPr>
      </p:pic>
      <p:sp>
        <p:nvSpPr>
          <p:cNvPr id="116" name="Google Shape;116;p22"/>
          <p:cNvSpPr/>
          <p:nvPr/>
        </p:nvSpPr>
        <p:spPr>
          <a:xfrm>
            <a:off x="720100" y="1313050"/>
            <a:ext cx="2706300" cy="3290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18" name="Shape 118"/>
        <p:cNvGrpSpPr/>
        <p:nvPr/>
      </p:nvGrpSpPr>
      <p:grpSpPr>
        <a:xfrm>
          <a:off x="0" y="0"/>
          <a:ext cx="0" cy="0"/>
          <a:chOff x="0" y="0"/>
          <a:chExt cx="0" cy="0"/>
        </a:xfrm>
      </p:grpSpPr>
      <p:pic>
        <p:nvPicPr>
          <p:cNvPr id="119" name="Google Shape;119;p23"/>
          <p:cNvPicPr preferRelativeResize="0"/>
          <p:nvPr/>
        </p:nvPicPr>
        <p:blipFill>
          <a:blip r:embed="rId2">
            <a:alphaModFix/>
          </a:blip>
          <a:stretch>
            <a:fillRect/>
          </a:stretch>
        </p:blipFill>
        <p:spPr>
          <a:xfrm flipH="1">
            <a:off x="0" y="0"/>
            <a:ext cx="9144000" cy="5143505"/>
          </a:xfrm>
          <a:prstGeom prst="rect">
            <a:avLst/>
          </a:prstGeom>
          <a:noFill/>
          <a:ln>
            <a:noFill/>
          </a:ln>
        </p:spPr>
      </p:pic>
      <p:sp>
        <p:nvSpPr>
          <p:cNvPr id="120" name="Google Shape;120;p23"/>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spTree>
      <p:nvGrpSpPr>
        <p:cNvPr id="121" name="Shape 121"/>
        <p:cNvGrpSpPr/>
        <p:nvPr/>
      </p:nvGrpSpPr>
      <p:grpSpPr>
        <a:xfrm>
          <a:off x="0" y="0"/>
          <a:ext cx="0" cy="0"/>
          <a:chOff x="0" y="0"/>
          <a:chExt cx="0" cy="0"/>
        </a:xfrm>
      </p:grpSpPr>
      <p:pic>
        <p:nvPicPr>
          <p:cNvPr id="122" name="Google Shape;122;p24"/>
          <p:cNvPicPr preferRelativeResize="0"/>
          <p:nvPr/>
        </p:nvPicPr>
        <p:blipFill>
          <a:blip r:embed="rId2">
            <a:alphaModFix/>
          </a:blip>
          <a:stretch>
            <a:fillRect/>
          </a:stretch>
        </p:blipFill>
        <p:spPr>
          <a:xfrm flipH="1">
            <a:off x="0" y="0"/>
            <a:ext cx="9144000" cy="5143529"/>
          </a:xfrm>
          <a:prstGeom prst="rect">
            <a:avLst/>
          </a:prstGeom>
          <a:noFill/>
          <a:ln>
            <a:noFill/>
          </a:ln>
        </p:spPr>
      </p:pic>
      <p:sp>
        <p:nvSpPr>
          <p:cNvPr id="123" name="Google Shape;123;p24"/>
          <p:cNvSpPr/>
          <p:nvPr/>
        </p:nvSpPr>
        <p:spPr>
          <a:xfrm>
            <a:off x="720000" y="1391238"/>
            <a:ext cx="3312600" cy="23610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ph type="title"/>
          </p:nvPr>
        </p:nvSpPr>
        <p:spPr>
          <a:xfrm>
            <a:off x="1285450" y="1470963"/>
            <a:ext cx="2451900" cy="640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5" name="Google Shape;125;p24"/>
          <p:cNvSpPr txBox="1"/>
          <p:nvPr>
            <p:ph idx="1" type="subTitle"/>
          </p:nvPr>
        </p:nvSpPr>
        <p:spPr>
          <a:xfrm>
            <a:off x="1285450" y="2367288"/>
            <a:ext cx="2451900" cy="12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
    <p:spTree>
      <p:nvGrpSpPr>
        <p:cNvPr id="126" name="Shape 126"/>
        <p:cNvGrpSpPr/>
        <p:nvPr/>
      </p:nvGrpSpPr>
      <p:grpSpPr>
        <a:xfrm>
          <a:off x="0" y="0"/>
          <a:ext cx="0" cy="0"/>
          <a:chOff x="0" y="0"/>
          <a:chExt cx="0" cy="0"/>
        </a:xfrm>
      </p:grpSpPr>
      <p:pic>
        <p:nvPicPr>
          <p:cNvPr id="127" name="Google Shape;127;p25"/>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28" name="Google Shape;128;p25"/>
          <p:cNvSpPr/>
          <p:nvPr/>
        </p:nvSpPr>
        <p:spPr>
          <a:xfrm flipH="1" rot="10800000">
            <a:off x="1840750" y="1545725"/>
            <a:ext cx="5448300" cy="22290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type="title"/>
          </p:nvPr>
        </p:nvSpPr>
        <p:spPr>
          <a:xfrm>
            <a:off x="2195624" y="1734150"/>
            <a:ext cx="4752900" cy="551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30" name="Google Shape;130;p25"/>
          <p:cNvSpPr txBox="1"/>
          <p:nvPr>
            <p:ph idx="1" type="subTitle"/>
          </p:nvPr>
        </p:nvSpPr>
        <p:spPr>
          <a:xfrm>
            <a:off x="2195425" y="2396600"/>
            <a:ext cx="4752900" cy="120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_1_1">
    <p:spTree>
      <p:nvGrpSpPr>
        <p:cNvPr id="131" name="Shape 131"/>
        <p:cNvGrpSpPr/>
        <p:nvPr/>
      </p:nvGrpSpPr>
      <p:grpSpPr>
        <a:xfrm>
          <a:off x="0" y="0"/>
          <a:ext cx="0" cy="0"/>
          <a:chOff x="0" y="0"/>
          <a:chExt cx="0" cy="0"/>
        </a:xfrm>
      </p:grpSpPr>
      <p:pic>
        <p:nvPicPr>
          <p:cNvPr id="132" name="Google Shape;132;p26"/>
          <p:cNvPicPr preferRelativeResize="0"/>
          <p:nvPr/>
        </p:nvPicPr>
        <p:blipFill>
          <a:blip r:embed="rId2">
            <a:alphaModFix/>
          </a:blip>
          <a:stretch>
            <a:fillRect/>
          </a:stretch>
        </p:blipFill>
        <p:spPr>
          <a:xfrm flipH="1" rot="10800000">
            <a:off x="50" y="0"/>
            <a:ext cx="9144000" cy="5143500"/>
          </a:xfrm>
          <a:prstGeom prst="rect">
            <a:avLst/>
          </a:prstGeom>
          <a:noFill/>
          <a:ln>
            <a:noFill/>
          </a:ln>
        </p:spPr>
      </p:pic>
      <p:sp>
        <p:nvSpPr>
          <p:cNvPr id="133" name="Google Shape;133;p26"/>
          <p:cNvSpPr/>
          <p:nvPr/>
        </p:nvSpPr>
        <p:spPr>
          <a:xfrm>
            <a:off x="3578850" y="1501675"/>
            <a:ext cx="4845000" cy="2255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txBox="1"/>
          <p:nvPr>
            <p:ph type="title"/>
          </p:nvPr>
        </p:nvSpPr>
        <p:spPr>
          <a:xfrm>
            <a:off x="3709925" y="1583037"/>
            <a:ext cx="4611300" cy="654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35" name="Google Shape;135;p26"/>
          <p:cNvSpPr txBox="1"/>
          <p:nvPr>
            <p:ph idx="1" type="subTitle"/>
          </p:nvPr>
        </p:nvSpPr>
        <p:spPr>
          <a:xfrm>
            <a:off x="3709925" y="2360009"/>
            <a:ext cx="4611300" cy="11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_1_1_1">
    <p:spTree>
      <p:nvGrpSpPr>
        <p:cNvPr id="136" name="Shape 136"/>
        <p:cNvGrpSpPr/>
        <p:nvPr/>
      </p:nvGrpSpPr>
      <p:grpSpPr>
        <a:xfrm>
          <a:off x="0" y="0"/>
          <a:ext cx="0" cy="0"/>
          <a:chOff x="0" y="0"/>
          <a:chExt cx="0" cy="0"/>
        </a:xfrm>
      </p:grpSpPr>
      <p:pic>
        <p:nvPicPr>
          <p:cNvPr id="137" name="Google Shape;137;p27"/>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38" name="Google Shape;138;p27"/>
          <p:cNvSpPr/>
          <p:nvPr/>
        </p:nvSpPr>
        <p:spPr>
          <a:xfrm>
            <a:off x="5831400" y="1178050"/>
            <a:ext cx="2592600" cy="3425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7"/>
          <p:cNvSpPr txBox="1"/>
          <p:nvPr>
            <p:ph type="title"/>
          </p:nvPr>
        </p:nvSpPr>
        <p:spPr>
          <a:xfrm>
            <a:off x="5923200" y="1293362"/>
            <a:ext cx="2500800" cy="612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40" name="Google Shape;140;p27"/>
          <p:cNvSpPr txBox="1"/>
          <p:nvPr>
            <p:ph idx="1" type="subTitle"/>
          </p:nvPr>
        </p:nvSpPr>
        <p:spPr>
          <a:xfrm>
            <a:off x="5923200" y="2164674"/>
            <a:ext cx="2500800" cy="22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9_1_1_2">
    <p:spTree>
      <p:nvGrpSpPr>
        <p:cNvPr id="141" name="Shape 141"/>
        <p:cNvGrpSpPr/>
        <p:nvPr/>
      </p:nvGrpSpPr>
      <p:grpSpPr>
        <a:xfrm>
          <a:off x="0" y="0"/>
          <a:ext cx="0" cy="0"/>
          <a:chOff x="0" y="0"/>
          <a:chExt cx="0" cy="0"/>
        </a:xfrm>
      </p:grpSpPr>
      <p:pic>
        <p:nvPicPr>
          <p:cNvPr id="142" name="Google Shape;142;p28"/>
          <p:cNvPicPr preferRelativeResize="0"/>
          <p:nvPr/>
        </p:nvPicPr>
        <p:blipFill>
          <a:blip r:embed="rId2">
            <a:alphaModFix/>
          </a:blip>
          <a:stretch>
            <a:fillRect/>
          </a:stretch>
        </p:blipFill>
        <p:spPr>
          <a:xfrm>
            <a:off x="6900" y="0"/>
            <a:ext cx="9144000" cy="5143500"/>
          </a:xfrm>
          <a:prstGeom prst="rect">
            <a:avLst/>
          </a:prstGeom>
          <a:noFill/>
          <a:ln>
            <a:noFill/>
          </a:ln>
        </p:spPr>
      </p:pic>
      <p:sp>
        <p:nvSpPr>
          <p:cNvPr id="143" name="Google Shape;143;p28"/>
          <p:cNvSpPr/>
          <p:nvPr/>
        </p:nvSpPr>
        <p:spPr>
          <a:xfrm>
            <a:off x="713100" y="1178050"/>
            <a:ext cx="2592600" cy="3425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8"/>
          <p:cNvSpPr txBox="1"/>
          <p:nvPr>
            <p:ph type="title"/>
          </p:nvPr>
        </p:nvSpPr>
        <p:spPr>
          <a:xfrm>
            <a:off x="746850" y="1249538"/>
            <a:ext cx="2437800" cy="65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45" name="Google Shape;145;p28"/>
          <p:cNvSpPr txBox="1"/>
          <p:nvPr>
            <p:ph idx="1" type="subTitle"/>
          </p:nvPr>
        </p:nvSpPr>
        <p:spPr>
          <a:xfrm>
            <a:off x="746850" y="2158513"/>
            <a:ext cx="2437800" cy="228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9_1_1_2_1">
    <p:spTree>
      <p:nvGrpSpPr>
        <p:cNvPr id="146" name="Shape 146"/>
        <p:cNvGrpSpPr/>
        <p:nvPr/>
      </p:nvGrpSpPr>
      <p:grpSpPr>
        <a:xfrm>
          <a:off x="0" y="0"/>
          <a:ext cx="0" cy="0"/>
          <a:chOff x="0" y="0"/>
          <a:chExt cx="0" cy="0"/>
        </a:xfrm>
      </p:grpSpPr>
      <p:pic>
        <p:nvPicPr>
          <p:cNvPr id="147" name="Google Shape;147;p29"/>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148" name="Google Shape;148;p29"/>
          <p:cNvSpPr/>
          <p:nvPr/>
        </p:nvSpPr>
        <p:spPr>
          <a:xfrm>
            <a:off x="4247575" y="2219475"/>
            <a:ext cx="4164300" cy="17193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9"/>
          <p:cNvSpPr txBox="1"/>
          <p:nvPr>
            <p:ph idx="1" type="subTitle"/>
          </p:nvPr>
        </p:nvSpPr>
        <p:spPr>
          <a:xfrm>
            <a:off x="4337275" y="2331000"/>
            <a:ext cx="3984900" cy="14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50" name="Google Shape;150;p29"/>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151" name="Shape 151"/>
        <p:cNvGrpSpPr/>
        <p:nvPr/>
      </p:nvGrpSpPr>
      <p:grpSpPr>
        <a:xfrm>
          <a:off x="0" y="0"/>
          <a:ext cx="0" cy="0"/>
          <a:chOff x="0" y="0"/>
          <a:chExt cx="0" cy="0"/>
        </a:xfrm>
      </p:grpSpPr>
      <p:pic>
        <p:nvPicPr>
          <p:cNvPr id="152" name="Google Shape;152;p30"/>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153" name="Google Shape;153;p30"/>
          <p:cNvSpPr/>
          <p:nvPr/>
        </p:nvSpPr>
        <p:spPr>
          <a:xfrm>
            <a:off x="713150" y="2861825"/>
            <a:ext cx="7717800" cy="15588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0"/>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30"/>
          <p:cNvSpPr txBox="1"/>
          <p:nvPr>
            <p:ph idx="1" type="subTitle"/>
          </p:nvPr>
        </p:nvSpPr>
        <p:spPr>
          <a:xfrm>
            <a:off x="720000" y="3438606"/>
            <a:ext cx="2141100" cy="69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6" name="Google Shape;156;p30"/>
          <p:cNvSpPr txBox="1"/>
          <p:nvPr>
            <p:ph idx="2" type="subTitle"/>
          </p:nvPr>
        </p:nvSpPr>
        <p:spPr>
          <a:xfrm>
            <a:off x="6282775" y="3438606"/>
            <a:ext cx="21411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7" name="Google Shape;157;p30"/>
          <p:cNvSpPr txBox="1"/>
          <p:nvPr>
            <p:ph idx="3" type="subTitle"/>
          </p:nvPr>
        </p:nvSpPr>
        <p:spPr>
          <a:xfrm>
            <a:off x="720000" y="3043000"/>
            <a:ext cx="21411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30"/>
          <p:cNvSpPr txBox="1"/>
          <p:nvPr>
            <p:ph idx="4" type="subTitle"/>
          </p:nvPr>
        </p:nvSpPr>
        <p:spPr>
          <a:xfrm>
            <a:off x="6282775" y="3043000"/>
            <a:ext cx="21411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159" name="Shape 159"/>
        <p:cNvGrpSpPr/>
        <p:nvPr/>
      </p:nvGrpSpPr>
      <p:grpSpPr>
        <a:xfrm>
          <a:off x="0" y="0"/>
          <a:ext cx="0" cy="0"/>
          <a:chOff x="0" y="0"/>
          <a:chExt cx="0" cy="0"/>
        </a:xfrm>
      </p:grpSpPr>
      <p:pic>
        <p:nvPicPr>
          <p:cNvPr id="160" name="Google Shape;160;p31"/>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61" name="Google Shape;161;p31"/>
          <p:cNvSpPr/>
          <p:nvPr/>
        </p:nvSpPr>
        <p:spPr>
          <a:xfrm>
            <a:off x="720000" y="2375450"/>
            <a:ext cx="7704000" cy="1478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txBox="1"/>
          <p:nvPr>
            <p:ph type="title"/>
          </p:nvPr>
        </p:nvSpPr>
        <p:spPr>
          <a:xfrm flipH="1">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31"/>
          <p:cNvSpPr txBox="1"/>
          <p:nvPr>
            <p:ph idx="1" type="subTitle"/>
          </p:nvPr>
        </p:nvSpPr>
        <p:spPr>
          <a:xfrm>
            <a:off x="948475" y="2883675"/>
            <a:ext cx="2221800" cy="7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4" name="Google Shape;164;p31"/>
          <p:cNvSpPr txBox="1"/>
          <p:nvPr>
            <p:ph idx="2" type="subTitle"/>
          </p:nvPr>
        </p:nvSpPr>
        <p:spPr>
          <a:xfrm>
            <a:off x="5973575" y="2883675"/>
            <a:ext cx="2221800" cy="7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5" name="Google Shape;165;p31"/>
          <p:cNvSpPr txBox="1"/>
          <p:nvPr>
            <p:ph idx="3" type="subTitle"/>
          </p:nvPr>
        </p:nvSpPr>
        <p:spPr>
          <a:xfrm>
            <a:off x="3461019" y="2883675"/>
            <a:ext cx="2221800" cy="7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6" name="Google Shape;166;p31"/>
          <p:cNvSpPr txBox="1"/>
          <p:nvPr>
            <p:ph idx="4" type="subTitle"/>
          </p:nvPr>
        </p:nvSpPr>
        <p:spPr>
          <a:xfrm>
            <a:off x="948475" y="2533775"/>
            <a:ext cx="22218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31"/>
          <p:cNvSpPr txBox="1"/>
          <p:nvPr>
            <p:ph idx="5" type="subTitle"/>
          </p:nvPr>
        </p:nvSpPr>
        <p:spPr>
          <a:xfrm>
            <a:off x="3461019" y="2533775"/>
            <a:ext cx="22218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 name="Google Shape;168;p31"/>
          <p:cNvSpPr txBox="1"/>
          <p:nvPr>
            <p:ph idx="6" type="subTitle"/>
          </p:nvPr>
        </p:nvSpPr>
        <p:spPr>
          <a:xfrm>
            <a:off x="5973577" y="2533775"/>
            <a:ext cx="22218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PTMON slide">
  <p:cSld name="13_PPTMON slide">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17" name="Google Shape;17;p4"/>
          <p:cNvSpPr/>
          <p:nvPr>
            <p:ph idx="2" type="pic"/>
          </p:nvPr>
        </p:nvSpPr>
        <p:spPr>
          <a:xfrm>
            <a:off x="5905932" y="614815"/>
            <a:ext cx="1771200" cy="3913800"/>
          </a:xfrm>
          <a:prstGeom prst="roundRect">
            <a:avLst>
              <a:gd fmla="val 20435" name="adj"/>
            </a:avLst>
          </a:prstGeom>
          <a:solidFill>
            <a:srgbClr val="F2F2F2"/>
          </a:solidFill>
          <a:ln>
            <a:noFill/>
          </a:ln>
        </p:spPr>
      </p:sp>
      <p:pic>
        <p:nvPicPr>
          <p:cNvPr id="18" name="Google Shape;18;p4">
            <a:hlinkClick r:id="rId3"/>
          </p:cNvPr>
          <p:cNvPicPr preferRelativeResize="0"/>
          <p:nvPr/>
        </p:nvPicPr>
        <p:blipFill rotWithShape="1">
          <a:blip r:embed="rId4">
            <a:alphaModFix/>
          </a:blip>
          <a:srcRect b="0" l="29908" r="0" t="0"/>
          <a:stretch/>
        </p:blipFill>
        <p:spPr>
          <a:xfrm>
            <a:off x="4339222" y="5169526"/>
            <a:ext cx="1679401" cy="184666"/>
          </a:xfrm>
          <a:prstGeom prst="rect">
            <a:avLst/>
          </a:prstGeom>
          <a:noFill/>
          <a:ln>
            <a:noFill/>
          </a:ln>
        </p:spPr>
      </p:pic>
      <p:sp>
        <p:nvSpPr>
          <p:cNvPr id="19" name="Google Shape;19;p4">
            <a:hlinkClick r:id="rId5"/>
          </p:cNvPr>
          <p:cNvSpPr txBox="1"/>
          <p:nvPr/>
        </p:nvSpPr>
        <p:spPr>
          <a:xfrm>
            <a:off x="3125375" y="5204098"/>
            <a:ext cx="2018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7_2_1">
    <p:spTree>
      <p:nvGrpSpPr>
        <p:cNvPr id="169" name="Shape 169"/>
        <p:cNvGrpSpPr/>
        <p:nvPr/>
      </p:nvGrpSpPr>
      <p:grpSpPr>
        <a:xfrm>
          <a:off x="0" y="0"/>
          <a:ext cx="0" cy="0"/>
          <a:chOff x="0" y="0"/>
          <a:chExt cx="0" cy="0"/>
        </a:xfrm>
      </p:grpSpPr>
      <p:pic>
        <p:nvPicPr>
          <p:cNvPr id="170" name="Google Shape;170;p3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71" name="Google Shape;171;p32"/>
          <p:cNvSpPr/>
          <p:nvPr/>
        </p:nvSpPr>
        <p:spPr>
          <a:xfrm>
            <a:off x="720000" y="1359650"/>
            <a:ext cx="7704000" cy="32436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2"/>
          <p:cNvSpPr txBox="1"/>
          <p:nvPr>
            <p:ph type="title"/>
          </p:nvPr>
        </p:nvSpPr>
        <p:spPr>
          <a:xfrm flipH="1">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32"/>
          <p:cNvSpPr txBox="1"/>
          <p:nvPr>
            <p:ph idx="1" type="subTitle"/>
          </p:nvPr>
        </p:nvSpPr>
        <p:spPr>
          <a:xfrm>
            <a:off x="2583763" y="2885198"/>
            <a:ext cx="39765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4" name="Google Shape;174;p32"/>
          <p:cNvSpPr txBox="1"/>
          <p:nvPr>
            <p:ph idx="2" type="subTitle"/>
          </p:nvPr>
        </p:nvSpPr>
        <p:spPr>
          <a:xfrm>
            <a:off x="2583763" y="1909435"/>
            <a:ext cx="39765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 name="Google Shape;175;p32"/>
          <p:cNvSpPr txBox="1"/>
          <p:nvPr>
            <p:ph idx="3" type="subTitle"/>
          </p:nvPr>
        </p:nvSpPr>
        <p:spPr>
          <a:xfrm>
            <a:off x="2583738" y="3832449"/>
            <a:ext cx="39765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6" name="Google Shape;176;p32"/>
          <p:cNvSpPr txBox="1"/>
          <p:nvPr>
            <p:ph idx="4" type="subTitle"/>
          </p:nvPr>
        </p:nvSpPr>
        <p:spPr>
          <a:xfrm>
            <a:off x="2583753" y="2466942"/>
            <a:ext cx="39765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7" name="Google Shape;177;p32"/>
          <p:cNvSpPr txBox="1"/>
          <p:nvPr>
            <p:ph idx="5" type="subTitle"/>
          </p:nvPr>
        </p:nvSpPr>
        <p:spPr>
          <a:xfrm>
            <a:off x="2583743" y="3414196"/>
            <a:ext cx="39765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8" name="Google Shape;178;p32"/>
          <p:cNvSpPr txBox="1"/>
          <p:nvPr>
            <p:ph idx="6" type="subTitle"/>
          </p:nvPr>
        </p:nvSpPr>
        <p:spPr>
          <a:xfrm>
            <a:off x="2583757" y="1491176"/>
            <a:ext cx="39765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CUSTOM_7_1">
    <p:spTree>
      <p:nvGrpSpPr>
        <p:cNvPr id="179" name="Shape 179"/>
        <p:cNvGrpSpPr/>
        <p:nvPr/>
      </p:nvGrpSpPr>
      <p:grpSpPr>
        <a:xfrm>
          <a:off x="0" y="0"/>
          <a:ext cx="0" cy="0"/>
          <a:chOff x="0" y="0"/>
          <a:chExt cx="0" cy="0"/>
        </a:xfrm>
      </p:grpSpPr>
      <p:pic>
        <p:nvPicPr>
          <p:cNvPr id="180" name="Google Shape;180;p3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81" name="Google Shape;181;p33"/>
          <p:cNvSpPr/>
          <p:nvPr/>
        </p:nvSpPr>
        <p:spPr>
          <a:xfrm>
            <a:off x="713150" y="1327075"/>
            <a:ext cx="7717800" cy="32757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3"/>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 name="Google Shape;183;p33"/>
          <p:cNvSpPr txBox="1"/>
          <p:nvPr>
            <p:ph idx="1" type="subTitle"/>
          </p:nvPr>
        </p:nvSpPr>
        <p:spPr>
          <a:xfrm>
            <a:off x="989425" y="3831700"/>
            <a:ext cx="1859700" cy="5373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84" name="Google Shape;184;p33"/>
          <p:cNvSpPr txBox="1"/>
          <p:nvPr>
            <p:ph idx="2" type="subTitle"/>
          </p:nvPr>
        </p:nvSpPr>
        <p:spPr>
          <a:xfrm>
            <a:off x="6301327" y="3831700"/>
            <a:ext cx="1859700" cy="5373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85" name="Google Shape;185;p33"/>
          <p:cNvSpPr txBox="1"/>
          <p:nvPr>
            <p:ph idx="3" type="subTitle"/>
          </p:nvPr>
        </p:nvSpPr>
        <p:spPr>
          <a:xfrm>
            <a:off x="3645376" y="3831700"/>
            <a:ext cx="1859700" cy="5373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86" name="Google Shape;186;p33"/>
          <p:cNvSpPr txBox="1"/>
          <p:nvPr>
            <p:ph idx="4" type="subTitle"/>
          </p:nvPr>
        </p:nvSpPr>
        <p:spPr>
          <a:xfrm>
            <a:off x="989413" y="3446638"/>
            <a:ext cx="1859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7" name="Google Shape;187;p33"/>
          <p:cNvSpPr txBox="1"/>
          <p:nvPr>
            <p:ph idx="5" type="subTitle"/>
          </p:nvPr>
        </p:nvSpPr>
        <p:spPr>
          <a:xfrm>
            <a:off x="3645363" y="3446638"/>
            <a:ext cx="1859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8" name="Google Shape;188;p33"/>
          <p:cNvSpPr txBox="1"/>
          <p:nvPr>
            <p:ph idx="6" type="subTitle"/>
          </p:nvPr>
        </p:nvSpPr>
        <p:spPr>
          <a:xfrm>
            <a:off x="6301312" y="3446638"/>
            <a:ext cx="1859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33"/>
          <p:cNvSpPr txBox="1"/>
          <p:nvPr>
            <p:ph hasCustomPrompt="1" idx="7" type="title"/>
          </p:nvPr>
        </p:nvSpPr>
        <p:spPr>
          <a:xfrm>
            <a:off x="6736975" y="2604963"/>
            <a:ext cx="988500" cy="686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54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90" name="Google Shape;190;p33"/>
          <p:cNvSpPr txBox="1"/>
          <p:nvPr>
            <p:ph hasCustomPrompt="1" idx="8" type="title"/>
          </p:nvPr>
        </p:nvSpPr>
        <p:spPr>
          <a:xfrm>
            <a:off x="4077750" y="2604963"/>
            <a:ext cx="988500" cy="686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54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91" name="Google Shape;191;p33"/>
          <p:cNvSpPr txBox="1"/>
          <p:nvPr>
            <p:ph hasCustomPrompt="1" idx="9" type="title"/>
          </p:nvPr>
        </p:nvSpPr>
        <p:spPr>
          <a:xfrm>
            <a:off x="1425025" y="2604963"/>
            <a:ext cx="988500" cy="686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54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92" name="Google Shape;192;p33"/>
          <p:cNvSpPr txBox="1"/>
          <p:nvPr>
            <p:ph hasCustomPrompt="1" idx="13" type="title"/>
          </p:nvPr>
        </p:nvSpPr>
        <p:spPr>
          <a:xfrm>
            <a:off x="3021600" y="1608175"/>
            <a:ext cx="3100800" cy="686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193" name="Shape 193"/>
        <p:cNvGrpSpPr/>
        <p:nvPr/>
      </p:nvGrpSpPr>
      <p:grpSpPr>
        <a:xfrm>
          <a:off x="0" y="0"/>
          <a:ext cx="0" cy="0"/>
          <a:chOff x="0" y="0"/>
          <a:chExt cx="0" cy="0"/>
        </a:xfrm>
      </p:grpSpPr>
      <p:pic>
        <p:nvPicPr>
          <p:cNvPr id="194" name="Google Shape;194;p34"/>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95" name="Google Shape;195;p34"/>
          <p:cNvSpPr/>
          <p:nvPr/>
        </p:nvSpPr>
        <p:spPr>
          <a:xfrm>
            <a:off x="713150" y="1803925"/>
            <a:ext cx="7717800" cy="26391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97" name="Google Shape;197;p34"/>
          <p:cNvSpPr txBox="1"/>
          <p:nvPr>
            <p:ph idx="1" type="subTitle"/>
          </p:nvPr>
        </p:nvSpPr>
        <p:spPr>
          <a:xfrm>
            <a:off x="1430086" y="2381137"/>
            <a:ext cx="2568300" cy="5559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8" name="Google Shape;198;p34"/>
          <p:cNvSpPr txBox="1"/>
          <p:nvPr>
            <p:ph idx="2" type="subTitle"/>
          </p:nvPr>
        </p:nvSpPr>
        <p:spPr>
          <a:xfrm>
            <a:off x="5145829" y="2381137"/>
            <a:ext cx="2568000" cy="5559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9" name="Google Shape;199;p34"/>
          <p:cNvSpPr txBox="1"/>
          <p:nvPr>
            <p:ph idx="3" type="subTitle"/>
          </p:nvPr>
        </p:nvSpPr>
        <p:spPr>
          <a:xfrm>
            <a:off x="1429975" y="3674550"/>
            <a:ext cx="2568300" cy="5559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0" name="Google Shape;200;p34"/>
          <p:cNvSpPr txBox="1"/>
          <p:nvPr>
            <p:ph idx="4" type="subTitle"/>
          </p:nvPr>
        </p:nvSpPr>
        <p:spPr>
          <a:xfrm>
            <a:off x="5145675" y="3674548"/>
            <a:ext cx="2568000" cy="5559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1" name="Google Shape;201;p34"/>
          <p:cNvSpPr txBox="1"/>
          <p:nvPr>
            <p:ph idx="5" type="subTitle"/>
          </p:nvPr>
        </p:nvSpPr>
        <p:spPr>
          <a:xfrm>
            <a:off x="1430075" y="1950675"/>
            <a:ext cx="2568300" cy="47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 name="Google Shape;202;p34"/>
          <p:cNvSpPr txBox="1"/>
          <p:nvPr>
            <p:ph idx="6" type="subTitle"/>
          </p:nvPr>
        </p:nvSpPr>
        <p:spPr>
          <a:xfrm>
            <a:off x="5145425" y="1950675"/>
            <a:ext cx="2568300" cy="47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3" name="Google Shape;203;p34"/>
          <p:cNvSpPr txBox="1"/>
          <p:nvPr>
            <p:ph idx="7" type="subTitle"/>
          </p:nvPr>
        </p:nvSpPr>
        <p:spPr>
          <a:xfrm>
            <a:off x="1430075" y="3231017"/>
            <a:ext cx="2568300" cy="47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4" name="Google Shape;204;p34"/>
          <p:cNvSpPr txBox="1"/>
          <p:nvPr>
            <p:ph idx="8" type="subTitle"/>
          </p:nvPr>
        </p:nvSpPr>
        <p:spPr>
          <a:xfrm>
            <a:off x="5145425" y="3231017"/>
            <a:ext cx="2568300" cy="47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205" name="Shape 205"/>
        <p:cNvGrpSpPr/>
        <p:nvPr/>
      </p:nvGrpSpPr>
      <p:grpSpPr>
        <a:xfrm>
          <a:off x="0" y="0"/>
          <a:ext cx="0" cy="0"/>
          <a:chOff x="0" y="0"/>
          <a:chExt cx="0" cy="0"/>
        </a:xfrm>
      </p:grpSpPr>
      <p:pic>
        <p:nvPicPr>
          <p:cNvPr id="206" name="Google Shape;206;p35"/>
          <p:cNvPicPr preferRelativeResize="0"/>
          <p:nvPr/>
        </p:nvPicPr>
        <p:blipFill>
          <a:blip r:embed="rId2">
            <a:alphaModFix/>
          </a:blip>
          <a:stretch>
            <a:fillRect/>
          </a:stretch>
        </p:blipFill>
        <p:spPr>
          <a:xfrm>
            <a:off x="6900" y="0"/>
            <a:ext cx="9144000" cy="5143500"/>
          </a:xfrm>
          <a:prstGeom prst="rect">
            <a:avLst/>
          </a:prstGeom>
          <a:noFill/>
          <a:ln>
            <a:noFill/>
          </a:ln>
        </p:spPr>
      </p:pic>
      <p:sp>
        <p:nvSpPr>
          <p:cNvPr id="207" name="Google Shape;207;p35"/>
          <p:cNvSpPr/>
          <p:nvPr/>
        </p:nvSpPr>
        <p:spPr>
          <a:xfrm>
            <a:off x="720000" y="1805875"/>
            <a:ext cx="7717800" cy="27201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txBox="1"/>
          <p:nvPr>
            <p:ph type="title"/>
          </p:nvPr>
        </p:nvSpPr>
        <p:spPr>
          <a:xfrm>
            <a:off x="720000" y="540000"/>
            <a:ext cx="7704000" cy="477600"/>
          </a:xfrm>
          <a:prstGeom prst="rect">
            <a:avLst/>
          </a:prstGeom>
          <a:solidFill>
            <a:srgbClr val="000000">
              <a:alpha val="67590"/>
            </a:srgbClr>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09" name="Google Shape;209;p35"/>
          <p:cNvSpPr txBox="1"/>
          <p:nvPr>
            <p:ph idx="1" type="subTitle"/>
          </p:nvPr>
        </p:nvSpPr>
        <p:spPr>
          <a:xfrm>
            <a:off x="790625" y="2384250"/>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0" name="Google Shape;210;p35"/>
          <p:cNvSpPr txBox="1"/>
          <p:nvPr>
            <p:ph idx="2" type="subTitle"/>
          </p:nvPr>
        </p:nvSpPr>
        <p:spPr>
          <a:xfrm>
            <a:off x="3311521" y="2384250"/>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1" name="Google Shape;211;p35"/>
          <p:cNvSpPr txBox="1"/>
          <p:nvPr>
            <p:ph idx="3" type="subTitle"/>
          </p:nvPr>
        </p:nvSpPr>
        <p:spPr>
          <a:xfrm>
            <a:off x="5832418" y="2384250"/>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2" name="Google Shape;212;p35"/>
          <p:cNvSpPr txBox="1"/>
          <p:nvPr>
            <p:ph idx="4" type="subTitle"/>
          </p:nvPr>
        </p:nvSpPr>
        <p:spPr>
          <a:xfrm>
            <a:off x="790625" y="3773176"/>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3" name="Google Shape;213;p35"/>
          <p:cNvSpPr txBox="1"/>
          <p:nvPr>
            <p:ph idx="5" type="subTitle"/>
          </p:nvPr>
        </p:nvSpPr>
        <p:spPr>
          <a:xfrm>
            <a:off x="3311521" y="3773176"/>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4" name="Google Shape;214;p35"/>
          <p:cNvSpPr txBox="1"/>
          <p:nvPr>
            <p:ph idx="6" type="subTitle"/>
          </p:nvPr>
        </p:nvSpPr>
        <p:spPr>
          <a:xfrm>
            <a:off x="5832418" y="3773176"/>
            <a:ext cx="25209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5" name="Google Shape;215;p35"/>
          <p:cNvSpPr txBox="1"/>
          <p:nvPr>
            <p:ph idx="7" type="subTitle"/>
          </p:nvPr>
        </p:nvSpPr>
        <p:spPr>
          <a:xfrm>
            <a:off x="790625" y="1991450"/>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6" name="Google Shape;216;p35"/>
          <p:cNvSpPr txBox="1"/>
          <p:nvPr>
            <p:ph idx="8" type="subTitle"/>
          </p:nvPr>
        </p:nvSpPr>
        <p:spPr>
          <a:xfrm>
            <a:off x="3311527" y="1991450"/>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7" name="Google Shape;217;p35"/>
          <p:cNvSpPr txBox="1"/>
          <p:nvPr>
            <p:ph idx="9" type="subTitle"/>
          </p:nvPr>
        </p:nvSpPr>
        <p:spPr>
          <a:xfrm>
            <a:off x="5832445" y="1991450"/>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8" name="Google Shape;218;p35"/>
          <p:cNvSpPr txBox="1"/>
          <p:nvPr>
            <p:ph idx="13" type="subTitle"/>
          </p:nvPr>
        </p:nvSpPr>
        <p:spPr>
          <a:xfrm>
            <a:off x="790625" y="3375722"/>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p35"/>
          <p:cNvSpPr txBox="1"/>
          <p:nvPr>
            <p:ph idx="14" type="subTitle"/>
          </p:nvPr>
        </p:nvSpPr>
        <p:spPr>
          <a:xfrm>
            <a:off x="3311527" y="3375722"/>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35"/>
          <p:cNvSpPr txBox="1"/>
          <p:nvPr>
            <p:ph idx="15" type="subTitle"/>
          </p:nvPr>
        </p:nvSpPr>
        <p:spPr>
          <a:xfrm>
            <a:off x="5832445" y="3375722"/>
            <a:ext cx="2520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21" name="Shape 221"/>
        <p:cNvGrpSpPr/>
        <p:nvPr/>
      </p:nvGrpSpPr>
      <p:grpSpPr>
        <a:xfrm>
          <a:off x="0" y="0"/>
          <a:ext cx="0" cy="0"/>
          <a:chOff x="0" y="0"/>
          <a:chExt cx="0" cy="0"/>
        </a:xfrm>
      </p:grpSpPr>
      <p:pic>
        <p:nvPicPr>
          <p:cNvPr id="222" name="Google Shape;222;p36"/>
          <p:cNvPicPr preferRelativeResize="0"/>
          <p:nvPr/>
        </p:nvPicPr>
        <p:blipFill>
          <a:blip r:embed="rId2">
            <a:alphaModFix/>
          </a:blip>
          <a:stretch>
            <a:fillRect/>
          </a:stretch>
        </p:blipFill>
        <p:spPr>
          <a:xfrm flipH="1" rot="10800000">
            <a:off x="50" y="0"/>
            <a:ext cx="9144000" cy="5143500"/>
          </a:xfrm>
          <a:prstGeom prst="rect">
            <a:avLst/>
          </a:prstGeom>
          <a:noFill/>
          <a:ln>
            <a:noFill/>
          </a:ln>
        </p:spPr>
      </p:pic>
      <p:sp>
        <p:nvSpPr>
          <p:cNvPr id="223" name="Google Shape;223;p36"/>
          <p:cNvSpPr/>
          <p:nvPr/>
        </p:nvSpPr>
        <p:spPr>
          <a:xfrm rot="10800000">
            <a:off x="2604825" y="533750"/>
            <a:ext cx="3934200" cy="40737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6"/>
          <p:cNvSpPr txBox="1"/>
          <p:nvPr>
            <p:ph idx="1" type="subTitle"/>
          </p:nvPr>
        </p:nvSpPr>
        <p:spPr>
          <a:xfrm>
            <a:off x="2642825" y="1883513"/>
            <a:ext cx="3852000" cy="10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5" name="Google Shape;225;p36"/>
          <p:cNvSpPr txBox="1"/>
          <p:nvPr>
            <p:ph type="ctrTitle"/>
          </p:nvPr>
        </p:nvSpPr>
        <p:spPr>
          <a:xfrm flipH="1">
            <a:off x="2649175" y="760750"/>
            <a:ext cx="3852000" cy="97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6" name="Google Shape;226;p36"/>
          <p:cNvSpPr txBox="1"/>
          <p:nvPr/>
        </p:nvSpPr>
        <p:spPr>
          <a:xfrm>
            <a:off x="3014088" y="3711613"/>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000">
                <a:solidFill>
                  <a:schemeClr val="dk1"/>
                </a:solidFill>
                <a:latin typeface="Work Sans"/>
                <a:ea typeface="Work Sans"/>
                <a:cs typeface="Work Sans"/>
                <a:sym typeface="Work Sans"/>
              </a:rPr>
              <a:t>CREDITS: This presentation template was created by </a:t>
            </a:r>
            <a:r>
              <a:rPr b="1" lang="en" sz="1000">
                <a:solidFill>
                  <a:schemeClr val="dk1"/>
                </a:solidFill>
                <a:uFill>
                  <a:noFill/>
                </a:uFill>
                <a:latin typeface="Work Sans"/>
                <a:ea typeface="Work Sans"/>
                <a:cs typeface="Work Sans"/>
                <a:sym typeface="Work Sans"/>
                <a:hlinkClick r:id="rId3">
                  <a:extLst>
                    <a:ext uri="{A12FA001-AC4F-418D-AE19-62706E023703}">
                      <ahyp:hlinkClr val="tx"/>
                    </a:ext>
                  </a:extLst>
                </a:hlinkClick>
              </a:rPr>
              <a:t>Slidesgo</a:t>
            </a:r>
            <a:r>
              <a:rPr b="1" lang="en" sz="1000">
                <a:solidFill>
                  <a:schemeClr val="dk1"/>
                </a:solidFill>
                <a:latin typeface="Work Sans"/>
                <a:ea typeface="Work Sans"/>
                <a:cs typeface="Work Sans"/>
                <a:sym typeface="Work Sans"/>
              </a:rPr>
              <a:t>,</a:t>
            </a:r>
            <a:r>
              <a:rPr lang="en" sz="1000">
                <a:solidFill>
                  <a:schemeClr val="dk1"/>
                </a:solidFill>
                <a:latin typeface="Work Sans"/>
                <a:ea typeface="Work Sans"/>
                <a:cs typeface="Work Sans"/>
                <a:sym typeface="Work Sans"/>
              </a:rPr>
              <a:t> and includes icons by </a:t>
            </a:r>
            <a:r>
              <a:rPr b="1" lang="en" sz="1000">
                <a:solidFill>
                  <a:schemeClr val="dk1"/>
                </a:solidFill>
                <a:uFill>
                  <a:noFill/>
                </a:uFill>
                <a:latin typeface="Work Sans"/>
                <a:ea typeface="Work Sans"/>
                <a:cs typeface="Work Sans"/>
                <a:sym typeface="Work Sans"/>
                <a:hlinkClick r:id="rId4">
                  <a:extLst>
                    <a:ext uri="{A12FA001-AC4F-418D-AE19-62706E023703}">
                      <ahyp:hlinkClr val="tx"/>
                    </a:ext>
                  </a:extLst>
                </a:hlinkClick>
              </a:rPr>
              <a:t>Flaticon</a:t>
            </a:r>
            <a:r>
              <a:rPr lang="en" sz="1000">
                <a:solidFill>
                  <a:schemeClr val="dk1"/>
                </a:solidFill>
                <a:latin typeface="Work Sans"/>
                <a:ea typeface="Work Sans"/>
                <a:cs typeface="Work Sans"/>
                <a:sym typeface="Work Sans"/>
              </a:rPr>
              <a:t>, and infographics &amp; images by </a:t>
            </a:r>
            <a:r>
              <a:rPr b="1" lang="en" sz="1000">
                <a:solidFill>
                  <a:schemeClr val="dk1"/>
                </a:solidFill>
                <a:uFill>
                  <a:noFill/>
                </a:uFill>
                <a:latin typeface="Work Sans"/>
                <a:ea typeface="Work Sans"/>
                <a:cs typeface="Work Sans"/>
                <a:sym typeface="Work Sans"/>
                <a:hlinkClick r:id="rId5">
                  <a:extLst>
                    <a:ext uri="{A12FA001-AC4F-418D-AE19-62706E023703}">
                      <ahyp:hlinkClr val="tx"/>
                    </a:ext>
                  </a:extLst>
                </a:hlinkClick>
              </a:rPr>
              <a:t>Freepik</a:t>
            </a:r>
            <a:r>
              <a:rPr lang="en" sz="1000">
                <a:solidFill>
                  <a:schemeClr val="dk1"/>
                </a:solidFill>
                <a:latin typeface="Work Sans"/>
                <a:ea typeface="Work Sans"/>
                <a:cs typeface="Work Sans"/>
                <a:sym typeface="Work Sans"/>
              </a:rPr>
              <a:t> </a:t>
            </a:r>
            <a:endParaRPr sz="1000">
              <a:solidFill>
                <a:schemeClr val="dk1"/>
              </a:solidFill>
              <a:latin typeface="Work Sans"/>
              <a:ea typeface="Work Sans"/>
              <a:cs typeface="Work Sans"/>
              <a:sym typeface="Work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solidFill>
          <a:schemeClr val="accent4"/>
        </a:solidFill>
      </p:bgPr>
    </p:bg>
    <p:spTree>
      <p:nvGrpSpPr>
        <p:cNvPr id="227" name="Shape 227"/>
        <p:cNvGrpSpPr/>
        <p:nvPr/>
      </p:nvGrpSpPr>
      <p:grpSpPr>
        <a:xfrm>
          <a:off x="0" y="0"/>
          <a:ext cx="0" cy="0"/>
          <a:chOff x="0" y="0"/>
          <a:chExt cx="0" cy="0"/>
        </a:xfrm>
      </p:grpSpPr>
      <p:pic>
        <p:nvPicPr>
          <p:cNvPr id="228" name="Google Shape;228;p37"/>
          <p:cNvPicPr preferRelativeResize="0"/>
          <p:nvPr/>
        </p:nvPicPr>
        <p:blipFill>
          <a:blip r:embed="rId2">
            <a:alphaModFix/>
          </a:blip>
          <a:stretch>
            <a:fillRect/>
          </a:stretch>
        </p:blipFill>
        <p:spPr>
          <a:xfrm>
            <a:off x="0" y="0"/>
            <a:ext cx="9144000" cy="514350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solidFill>
          <a:schemeClr val="accent4"/>
        </a:solidFill>
      </p:bgPr>
    </p:bg>
    <p:spTree>
      <p:nvGrpSpPr>
        <p:cNvPr id="229" name="Shape 229"/>
        <p:cNvGrpSpPr/>
        <p:nvPr/>
      </p:nvGrpSpPr>
      <p:grpSpPr>
        <a:xfrm>
          <a:off x="0" y="0"/>
          <a:ext cx="0" cy="0"/>
          <a:chOff x="0" y="0"/>
          <a:chExt cx="0" cy="0"/>
        </a:xfrm>
      </p:grpSpPr>
      <p:pic>
        <p:nvPicPr>
          <p:cNvPr id="230" name="Google Shape;230;p3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PTMON slide">
  <p:cSld name="14_PPTMON slide">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22" name="Google Shape;22;p5"/>
          <p:cNvSpPr/>
          <p:nvPr>
            <p:ph idx="2" type="pic"/>
          </p:nvPr>
        </p:nvSpPr>
        <p:spPr>
          <a:xfrm>
            <a:off x="1030705" y="832333"/>
            <a:ext cx="5241000" cy="3417600"/>
          </a:xfrm>
          <a:prstGeom prst="roundRect">
            <a:avLst>
              <a:gd fmla="val 3110" name="adj"/>
            </a:avLst>
          </a:prstGeom>
          <a:solidFill>
            <a:srgbClr val="F2F2F2"/>
          </a:solidFill>
          <a:ln>
            <a:noFill/>
          </a:ln>
        </p:spPr>
      </p:sp>
      <p:pic>
        <p:nvPicPr>
          <p:cNvPr id="23" name="Google Shape;23;p5">
            <a:hlinkClick r:id="rId3"/>
          </p:cNvPr>
          <p:cNvPicPr preferRelativeResize="0"/>
          <p:nvPr/>
        </p:nvPicPr>
        <p:blipFill rotWithShape="1">
          <a:blip r:embed="rId4">
            <a:alphaModFix/>
          </a:blip>
          <a:srcRect b="0" l="29908" r="0" t="0"/>
          <a:stretch/>
        </p:blipFill>
        <p:spPr>
          <a:xfrm>
            <a:off x="4339222" y="5169526"/>
            <a:ext cx="1679401" cy="184666"/>
          </a:xfrm>
          <a:prstGeom prst="rect">
            <a:avLst/>
          </a:prstGeom>
          <a:noFill/>
          <a:ln>
            <a:noFill/>
          </a:ln>
        </p:spPr>
      </p:pic>
      <p:sp>
        <p:nvSpPr>
          <p:cNvPr id="24" name="Google Shape;24;p5">
            <a:hlinkClick r:id="rId5"/>
          </p:cNvPr>
          <p:cNvSpPr txBox="1"/>
          <p:nvPr/>
        </p:nvSpPr>
        <p:spPr>
          <a:xfrm>
            <a:off x="3125375" y="5204098"/>
            <a:ext cx="2018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pic>
        <p:nvPicPr>
          <p:cNvPr id="29" name="Google Shape;29;p7"/>
          <p:cNvPicPr preferRelativeResize="0"/>
          <p:nvPr/>
        </p:nvPicPr>
        <p:blipFill>
          <a:blip r:embed="rId2">
            <a:alphaModFix/>
          </a:blip>
          <a:stretch>
            <a:fillRect/>
          </a:stretch>
        </p:blipFill>
        <p:spPr>
          <a:xfrm>
            <a:off x="50" y="0"/>
            <a:ext cx="9144000" cy="5143500"/>
          </a:xfrm>
          <a:prstGeom prst="rect">
            <a:avLst/>
          </a:prstGeom>
          <a:noFill/>
          <a:ln>
            <a:noFill/>
          </a:ln>
        </p:spPr>
      </p:pic>
      <p:sp>
        <p:nvSpPr>
          <p:cNvPr id="30" name="Google Shape;30;p7"/>
          <p:cNvSpPr/>
          <p:nvPr/>
        </p:nvSpPr>
        <p:spPr>
          <a:xfrm>
            <a:off x="932950" y="897550"/>
            <a:ext cx="7263900" cy="32085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type="ctrTitle"/>
          </p:nvPr>
        </p:nvSpPr>
        <p:spPr>
          <a:xfrm>
            <a:off x="1218125" y="956825"/>
            <a:ext cx="6707700" cy="21492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 name="Google Shape;32;p7"/>
          <p:cNvSpPr txBox="1"/>
          <p:nvPr>
            <p:ph idx="1" type="subTitle"/>
          </p:nvPr>
        </p:nvSpPr>
        <p:spPr>
          <a:xfrm>
            <a:off x="1218125" y="3555800"/>
            <a:ext cx="6707700" cy="404100"/>
          </a:xfrm>
          <a:prstGeom prst="rect">
            <a:avLst/>
          </a:prstGeom>
          <a:solidFill>
            <a:schemeClr val="lt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2"/>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29"/>
          </a:xfrm>
          <a:prstGeom prst="rect">
            <a:avLst/>
          </a:prstGeom>
          <a:noFill/>
          <a:ln>
            <a:noFill/>
          </a:ln>
        </p:spPr>
      </p:pic>
      <p:sp>
        <p:nvSpPr>
          <p:cNvPr id="35" name="Google Shape;35;p8"/>
          <p:cNvSpPr/>
          <p:nvPr/>
        </p:nvSpPr>
        <p:spPr>
          <a:xfrm>
            <a:off x="4572000" y="1262450"/>
            <a:ext cx="3578400" cy="2769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txBox="1"/>
          <p:nvPr>
            <p:ph type="title"/>
          </p:nvPr>
        </p:nvSpPr>
        <p:spPr>
          <a:xfrm>
            <a:off x="4764075" y="2392025"/>
            <a:ext cx="2083500" cy="561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 name="Google Shape;37;p8"/>
          <p:cNvSpPr txBox="1"/>
          <p:nvPr>
            <p:ph idx="1" type="body"/>
          </p:nvPr>
        </p:nvSpPr>
        <p:spPr>
          <a:xfrm>
            <a:off x="4764075" y="3207300"/>
            <a:ext cx="2732100" cy="657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600">
                <a:solidFill>
                  <a:schemeClr val="dk1"/>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8" name="Google Shape;38;p8"/>
          <p:cNvSpPr txBox="1"/>
          <p:nvPr>
            <p:ph hasCustomPrompt="1" idx="2" type="title"/>
          </p:nvPr>
        </p:nvSpPr>
        <p:spPr>
          <a:xfrm>
            <a:off x="4879875" y="1534825"/>
            <a:ext cx="1061400" cy="7197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dk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pic>
        <p:nvPicPr>
          <p:cNvPr id="40" name="Google Shape;40;p9"/>
          <p:cNvPicPr preferRelativeResize="0"/>
          <p:nvPr/>
        </p:nvPicPr>
        <p:blipFill>
          <a:blip r:embed="rId2">
            <a:alphaModFix/>
          </a:blip>
          <a:stretch>
            <a:fillRect/>
          </a:stretch>
        </p:blipFill>
        <p:spPr>
          <a:xfrm>
            <a:off x="0" y="0"/>
            <a:ext cx="9144000" cy="5143505"/>
          </a:xfrm>
          <a:prstGeom prst="rect">
            <a:avLst/>
          </a:prstGeom>
          <a:noFill/>
          <a:ln>
            <a:noFill/>
          </a:ln>
        </p:spPr>
      </p:pic>
      <p:sp>
        <p:nvSpPr>
          <p:cNvPr id="41" name="Google Shape;41;p9"/>
          <p:cNvSpPr/>
          <p:nvPr/>
        </p:nvSpPr>
        <p:spPr>
          <a:xfrm>
            <a:off x="713150" y="1312550"/>
            <a:ext cx="7717800" cy="32907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9"/>
          <p:cNvSpPr txBox="1"/>
          <p:nvPr>
            <p:ph idx="1" type="body"/>
          </p:nvPr>
        </p:nvSpPr>
        <p:spPr>
          <a:xfrm>
            <a:off x="720000" y="1360250"/>
            <a:ext cx="7704000" cy="324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lvl1pPr>
            <a:lvl2pPr indent="-317500" lvl="1" marL="914400" rtl="0">
              <a:lnSpc>
                <a:spcPct val="100000"/>
              </a:lnSpc>
              <a:spcBef>
                <a:spcPts val="0"/>
              </a:spcBef>
              <a:spcAft>
                <a:spcPts val="0"/>
              </a:spcAft>
              <a:buClr>
                <a:srgbClr val="434343"/>
              </a:buClr>
              <a:buSzPts val="1400"/>
              <a:buFont typeface="Work Sans Light"/>
              <a:buChar char="○"/>
              <a:defRPr/>
            </a:lvl2pPr>
            <a:lvl3pPr indent="-317500" lvl="2" marL="1371600" rtl="0">
              <a:lnSpc>
                <a:spcPct val="100000"/>
              </a:lnSpc>
              <a:spcBef>
                <a:spcPts val="0"/>
              </a:spcBef>
              <a:spcAft>
                <a:spcPts val="0"/>
              </a:spcAft>
              <a:buClr>
                <a:srgbClr val="434343"/>
              </a:buClr>
              <a:buSzPts val="1400"/>
              <a:buFont typeface="Work Sans Light"/>
              <a:buChar char="■"/>
              <a:defRPr/>
            </a:lvl3pPr>
            <a:lvl4pPr indent="-317500" lvl="3" marL="1828800" rtl="0">
              <a:lnSpc>
                <a:spcPct val="100000"/>
              </a:lnSpc>
              <a:spcBef>
                <a:spcPts val="0"/>
              </a:spcBef>
              <a:spcAft>
                <a:spcPts val="0"/>
              </a:spcAft>
              <a:buClr>
                <a:srgbClr val="434343"/>
              </a:buClr>
              <a:buSzPts val="1400"/>
              <a:buFont typeface="Work Sans Light"/>
              <a:buChar char="●"/>
              <a:defRPr/>
            </a:lvl4pPr>
            <a:lvl5pPr indent="-317500" lvl="4" marL="2286000" rtl="0">
              <a:lnSpc>
                <a:spcPct val="100000"/>
              </a:lnSpc>
              <a:spcBef>
                <a:spcPts val="0"/>
              </a:spcBef>
              <a:spcAft>
                <a:spcPts val="0"/>
              </a:spcAft>
              <a:buClr>
                <a:srgbClr val="434343"/>
              </a:buClr>
              <a:buSzPts val="1400"/>
              <a:buFont typeface="Work Sans Light"/>
              <a:buChar char="○"/>
              <a:defRPr/>
            </a:lvl5pPr>
            <a:lvl6pPr indent="-317500" lvl="5" marL="2743200" rtl="0">
              <a:lnSpc>
                <a:spcPct val="100000"/>
              </a:lnSpc>
              <a:spcBef>
                <a:spcPts val="0"/>
              </a:spcBef>
              <a:spcAft>
                <a:spcPts val="0"/>
              </a:spcAft>
              <a:buClr>
                <a:srgbClr val="434343"/>
              </a:buClr>
              <a:buSzPts val="1400"/>
              <a:buFont typeface="Work Sans Light"/>
              <a:buChar char="■"/>
              <a:defRPr/>
            </a:lvl6pPr>
            <a:lvl7pPr indent="-317500" lvl="6" marL="3200400" rtl="0">
              <a:lnSpc>
                <a:spcPct val="100000"/>
              </a:lnSpc>
              <a:spcBef>
                <a:spcPts val="0"/>
              </a:spcBef>
              <a:spcAft>
                <a:spcPts val="0"/>
              </a:spcAft>
              <a:buClr>
                <a:srgbClr val="434343"/>
              </a:buClr>
              <a:buSzPts val="1400"/>
              <a:buFont typeface="Work Sans Light"/>
              <a:buChar char="●"/>
              <a:defRPr/>
            </a:lvl7pPr>
            <a:lvl8pPr indent="-317500" lvl="7" marL="3657600" rtl="0">
              <a:lnSpc>
                <a:spcPct val="100000"/>
              </a:lnSpc>
              <a:spcBef>
                <a:spcPts val="0"/>
              </a:spcBef>
              <a:spcAft>
                <a:spcPts val="0"/>
              </a:spcAft>
              <a:buClr>
                <a:srgbClr val="434343"/>
              </a:buClr>
              <a:buSzPts val="1400"/>
              <a:buFont typeface="Work Sans Light"/>
              <a:buChar char="○"/>
              <a:defRPr/>
            </a:lvl8pPr>
            <a:lvl9pPr indent="-317500" lvl="8" marL="4114800" rtl="0">
              <a:lnSpc>
                <a:spcPct val="100000"/>
              </a:lnSpc>
              <a:spcBef>
                <a:spcPts val="0"/>
              </a:spcBef>
              <a:spcAft>
                <a:spcPts val="0"/>
              </a:spcAft>
              <a:buClr>
                <a:srgbClr val="434343"/>
              </a:buClr>
              <a:buSzPts val="1400"/>
              <a:buFont typeface="Work Sans Light"/>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pic>
        <p:nvPicPr>
          <p:cNvPr id="45" name="Google Shape;45;p10"/>
          <p:cNvPicPr preferRelativeResize="0"/>
          <p:nvPr/>
        </p:nvPicPr>
        <p:blipFill>
          <a:blip r:embed="rId2">
            <a:alphaModFix/>
          </a:blip>
          <a:stretch>
            <a:fillRect/>
          </a:stretch>
        </p:blipFill>
        <p:spPr>
          <a:xfrm>
            <a:off x="50" y="0"/>
            <a:ext cx="9144000" cy="5143500"/>
          </a:xfrm>
          <a:prstGeom prst="rect">
            <a:avLst/>
          </a:prstGeom>
          <a:noFill/>
          <a:ln>
            <a:noFill/>
          </a:ln>
        </p:spPr>
      </p:pic>
      <p:sp>
        <p:nvSpPr>
          <p:cNvPr id="46" name="Google Shape;46;p10"/>
          <p:cNvSpPr/>
          <p:nvPr/>
        </p:nvSpPr>
        <p:spPr>
          <a:xfrm>
            <a:off x="1143600" y="2240800"/>
            <a:ext cx="3004800" cy="1554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0"/>
          <p:cNvSpPr/>
          <p:nvPr/>
        </p:nvSpPr>
        <p:spPr>
          <a:xfrm>
            <a:off x="4995600" y="2240800"/>
            <a:ext cx="3004800" cy="15549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10"/>
          <p:cNvSpPr txBox="1"/>
          <p:nvPr>
            <p:ph idx="1" type="subTitle"/>
          </p:nvPr>
        </p:nvSpPr>
        <p:spPr>
          <a:xfrm>
            <a:off x="1368152" y="2820712"/>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0" name="Google Shape;50;p10"/>
          <p:cNvSpPr txBox="1"/>
          <p:nvPr>
            <p:ph idx="2" type="subTitle"/>
          </p:nvPr>
        </p:nvSpPr>
        <p:spPr>
          <a:xfrm>
            <a:off x="5220152" y="2820712"/>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1" name="Google Shape;51;p10"/>
          <p:cNvSpPr txBox="1"/>
          <p:nvPr>
            <p:ph idx="3" type="subTitle"/>
          </p:nvPr>
        </p:nvSpPr>
        <p:spPr>
          <a:xfrm>
            <a:off x="1368150" y="2430947"/>
            <a:ext cx="2555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10"/>
          <p:cNvSpPr txBox="1"/>
          <p:nvPr>
            <p:ph idx="4" type="subTitle"/>
          </p:nvPr>
        </p:nvSpPr>
        <p:spPr>
          <a:xfrm>
            <a:off x="5220150" y="2430947"/>
            <a:ext cx="2555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pic>
        <p:nvPicPr>
          <p:cNvPr id="54" name="Google Shape;54;p11"/>
          <p:cNvPicPr preferRelativeResize="0"/>
          <p:nvPr/>
        </p:nvPicPr>
        <p:blipFill>
          <a:blip r:embed="rId2">
            <a:alphaModFix/>
          </a:blip>
          <a:stretch>
            <a:fillRect/>
          </a:stretch>
        </p:blipFill>
        <p:spPr>
          <a:xfrm flipH="1" rot="10800000">
            <a:off x="0" y="0"/>
            <a:ext cx="9144000" cy="5143505"/>
          </a:xfrm>
          <a:prstGeom prst="rect">
            <a:avLst/>
          </a:prstGeom>
          <a:noFill/>
          <a:ln>
            <a:noFill/>
          </a:ln>
        </p:spPr>
      </p:pic>
      <p:sp>
        <p:nvSpPr>
          <p:cNvPr id="55" name="Google Shape;55;p11"/>
          <p:cNvSpPr/>
          <p:nvPr/>
        </p:nvSpPr>
        <p:spPr>
          <a:xfrm>
            <a:off x="720100" y="1313050"/>
            <a:ext cx="7723800" cy="3290400"/>
          </a:xfrm>
          <a:prstGeom prst="rect">
            <a:avLst/>
          </a:prstGeom>
          <a:solidFill>
            <a:srgbClr val="000000">
              <a:alpha val="6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4.xml"/><Relationship Id="rId22" Type="http://schemas.openxmlformats.org/officeDocument/2006/relationships/slideLayout" Target="../slideLayouts/slideLayout26.xml"/><Relationship Id="rId21" Type="http://schemas.openxmlformats.org/officeDocument/2006/relationships/slideLayout" Target="../slideLayouts/slideLayout25.xml"/><Relationship Id="rId24" Type="http://schemas.openxmlformats.org/officeDocument/2006/relationships/slideLayout" Target="../slideLayouts/slideLayout28.xml"/><Relationship Id="rId23" Type="http://schemas.openxmlformats.org/officeDocument/2006/relationships/slideLayout" Target="../slideLayouts/slideLayout27.xml"/><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9" Type="http://schemas.openxmlformats.org/officeDocument/2006/relationships/slideLayout" Target="../slideLayouts/slideLayout13.xml"/><Relationship Id="rId26" Type="http://schemas.openxmlformats.org/officeDocument/2006/relationships/slideLayout" Target="../slideLayouts/slideLayout30.xml"/><Relationship Id="rId25" Type="http://schemas.openxmlformats.org/officeDocument/2006/relationships/slideLayout" Target="../slideLayouts/slideLayout29.xml"/><Relationship Id="rId28" Type="http://schemas.openxmlformats.org/officeDocument/2006/relationships/slideLayout" Target="../slideLayouts/slideLayout32.xml"/><Relationship Id="rId27" Type="http://schemas.openxmlformats.org/officeDocument/2006/relationships/slideLayout" Target="../slideLayouts/slideLayout31.xml"/><Relationship Id="rId5" Type="http://schemas.openxmlformats.org/officeDocument/2006/relationships/slideLayout" Target="../slideLayouts/slideLayout9.xml"/><Relationship Id="rId6" Type="http://schemas.openxmlformats.org/officeDocument/2006/relationships/slideLayout" Target="../slideLayouts/slideLayout10.xml"/><Relationship Id="rId29" Type="http://schemas.openxmlformats.org/officeDocument/2006/relationships/slideLayout" Target="../slideLayouts/slideLayout33.xml"/><Relationship Id="rId7" Type="http://schemas.openxmlformats.org/officeDocument/2006/relationships/slideLayout" Target="../slideLayouts/slideLayout11.xml"/><Relationship Id="rId8" Type="http://schemas.openxmlformats.org/officeDocument/2006/relationships/slideLayout" Target="../slideLayouts/slideLayout12.xml"/><Relationship Id="rId31" Type="http://schemas.openxmlformats.org/officeDocument/2006/relationships/slideLayout" Target="../slideLayouts/slideLayout35.xml"/><Relationship Id="rId30" Type="http://schemas.openxmlformats.org/officeDocument/2006/relationships/slideLayout" Target="../slideLayouts/slideLayout34.xml"/><Relationship Id="rId11" Type="http://schemas.openxmlformats.org/officeDocument/2006/relationships/slideLayout" Target="../slideLayouts/slideLayout15.xml"/><Relationship Id="rId33" Type="http://schemas.openxmlformats.org/officeDocument/2006/relationships/theme" Target="../theme/theme2.xml"/><Relationship Id="rId10" Type="http://schemas.openxmlformats.org/officeDocument/2006/relationships/slideLayout" Target="../slideLayouts/slideLayout14.xml"/><Relationship Id="rId32" Type="http://schemas.openxmlformats.org/officeDocument/2006/relationships/slideLayout" Target="../slideLayouts/slideLayout36.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5" Type="http://schemas.openxmlformats.org/officeDocument/2006/relationships/slideLayout" Target="../slideLayouts/slideLayout19.xml"/><Relationship Id="rId14" Type="http://schemas.openxmlformats.org/officeDocument/2006/relationships/slideLayout" Target="../slideLayouts/slideLayout18.xml"/><Relationship Id="rId17" Type="http://schemas.openxmlformats.org/officeDocument/2006/relationships/slideLayout" Target="../slideLayouts/slideLayout21.xml"/><Relationship Id="rId16" Type="http://schemas.openxmlformats.org/officeDocument/2006/relationships/slideLayout" Target="../slideLayouts/slideLayout20.xml"/><Relationship Id="rId19" Type="http://schemas.openxmlformats.org/officeDocument/2006/relationships/slideLayout" Target="../slideLayouts/slideLayout23.xml"/><Relationship Id="rId1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path path="circle">
            <a:fillToRect b="100%" r="100%"/>
          </a:path>
          <a:tileRect l="-100%" t="-100%"/>
        </a:gradFill>
      </p:bgPr>
    </p:bg>
    <p:spTree>
      <p:nvGrpSpPr>
        <p:cNvPr id="25" name="Shape 25"/>
        <p:cNvGrpSpPr/>
        <p:nvPr/>
      </p:nvGrpSpPr>
      <p:grpSpPr>
        <a:xfrm>
          <a:off x="0" y="0"/>
          <a:ext cx="0" cy="0"/>
          <a:chOff x="0" y="0"/>
          <a:chExt cx="0" cy="0"/>
        </a:xfrm>
      </p:grpSpPr>
      <p:sp>
        <p:nvSpPr>
          <p:cNvPr id="26" name="Google Shape;26;p6"/>
          <p:cNvSpPr txBox="1"/>
          <p:nvPr>
            <p:ph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Staatliches"/>
              <a:buNone/>
              <a:defRPr sz="30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 name="Google Shape;27;p6"/>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indent="-317500" lvl="1" marL="9144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indent="-317500" lvl="2" marL="13716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indent="-317500" lvl="3" marL="18288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indent="-317500" lvl="4" marL="22860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indent="-317500" lvl="5" marL="27432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indent="-317500" lvl="6" marL="32004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indent="-317500" lvl="7" marL="36576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indent="-317500" lvl="8" marL="41148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assetstore.unity.com/packages/3d/props/guns/guns-pack-low-poly-guns-collection-192553" TargetMode="External"/><Relationship Id="rId5" Type="http://schemas.openxmlformats.org/officeDocument/2006/relationships/hyperlink" Target="https://assetstore.unity.com/packages/vfx/particles/fire-explosions/free-fire-vfx-266227"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21.jpg"/><Relationship Id="rId5" Type="http://schemas.openxmlformats.org/officeDocument/2006/relationships/image" Target="../media/image28.jpg"/><Relationship Id="rId6"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30.png"/><Relationship Id="rId5"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7" name="Google Shape;237;p39"/>
          <p:cNvSpPr/>
          <p:nvPr/>
        </p:nvSpPr>
        <p:spPr>
          <a:xfrm>
            <a:off x="198425" y="2757725"/>
            <a:ext cx="3103800" cy="9624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6EB9FC"/>
              </a:buClr>
              <a:buSzPts val="3300"/>
              <a:buFont typeface="Lora"/>
              <a:buNone/>
            </a:pPr>
            <a:r>
              <a:rPr lang="en" sz="5500">
                <a:solidFill>
                  <a:srgbClr val="FF9900"/>
                </a:solidFill>
                <a:latin typeface="Bebas Neue"/>
                <a:ea typeface="Bebas Neue"/>
                <a:cs typeface="Bebas Neue"/>
                <a:sym typeface="Bebas Neue"/>
              </a:rPr>
              <a:t>100 Guns</a:t>
            </a:r>
            <a:endParaRPr i="0" sz="5500" u="none" cap="none" strike="noStrike">
              <a:solidFill>
                <a:srgbClr val="FF9900"/>
              </a:solidFill>
              <a:latin typeface="Bebas Neue"/>
              <a:ea typeface="Bebas Neue"/>
              <a:cs typeface="Bebas Neue"/>
              <a:sym typeface="Bebas Neue"/>
            </a:endParaRPr>
          </a:p>
        </p:txBody>
      </p:sp>
      <p:sp>
        <p:nvSpPr>
          <p:cNvPr id="238" name="Google Shape;238;p39"/>
          <p:cNvSpPr/>
          <p:nvPr/>
        </p:nvSpPr>
        <p:spPr>
          <a:xfrm>
            <a:off x="198425" y="3871975"/>
            <a:ext cx="6510600" cy="11601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D6E5EF"/>
              </a:buClr>
              <a:buSzPts val="1100"/>
              <a:buFont typeface="Arial"/>
              <a:buNone/>
            </a:pPr>
            <a:r>
              <a:rPr b="1" i="0" lang="en" sz="2700" u="none" cap="none" strike="noStrike">
                <a:solidFill>
                  <a:schemeClr val="lt1"/>
                </a:solidFill>
                <a:highlight>
                  <a:schemeClr val="dk1"/>
                </a:highlight>
                <a:latin typeface="Bebas Neue"/>
                <a:ea typeface="Bebas Neue"/>
                <a:cs typeface="Bebas Neue"/>
                <a:sym typeface="Bebas Neue"/>
              </a:rPr>
              <a:t>CSE 4</a:t>
            </a:r>
            <a:r>
              <a:rPr b="1" lang="en" sz="2700">
                <a:solidFill>
                  <a:schemeClr val="lt1"/>
                </a:solidFill>
                <a:highlight>
                  <a:schemeClr val="dk1"/>
                </a:highlight>
                <a:latin typeface="Bebas Neue"/>
                <a:ea typeface="Bebas Neue"/>
                <a:cs typeface="Bebas Neue"/>
                <a:sym typeface="Bebas Neue"/>
              </a:rPr>
              <a:t>51</a:t>
            </a:r>
            <a:r>
              <a:rPr b="1" i="0" lang="en" sz="2700" u="none" cap="none" strike="noStrike">
                <a:solidFill>
                  <a:schemeClr val="lt1"/>
                </a:solidFill>
                <a:highlight>
                  <a:schemeClr val="dk1"/>
                </a:highlight>
                <a:latin typeface="Bebas Neue"/>
                <a:ea typeface="Bebas Neue"/>
                <a:cs typeface="Bebas Neue"/>
                <a:sym typeface="Bebas Neue"/>
              </a:rPr>
              <a:t> - Final presentation</a:t>
            </a:r>
            <a:endParaRPr b="1" i="0" sz="2700" u="none" cap="none" strike="noStrike">
              <a:solidFill>
                <a:schemeClr val="lt1"/>
              </a:solidFill>
              <a:highlight>
                <a:schemeClr val="dk1"/>
              </a:highlight>
              <a:latin typeface="Bebas Neue"/>
              <a:ea typeface="Bebas Neue"/>
              <a:cs typeface="Bebas Neue"/>
              <a:sym typeface="Bebas Neue"/>
            </a:endParaRPr>
          </a:p>
          <a:p>
            <a:pPr indent="0" lvl="0" marL="0" marR="0" rtl="0" algn="l">
              <a:lnSpc>
                <a:spcPct val="159942"/>
              </a:lnSpc>
              <a:spcBef>
                <a:spcPts val="0"/>
              </a:spcBef>
              <a:spcAft>
                <a:spcPts val="0"/>
              </a:spcAft>
              <a:buClr>
                <a:srgbClr val="D6E5EF"/>
              </a:buClr>
              <a:buSzPts val="1100"/>
              <a:buFont typeface="Arial"/>
              <a:buNone/>
            </a:pPr>
            <a:r>
              <a:rPr b="1" i="0" lang="en" sz="2700" u="none" cap="none" strike="noStrike">
                <a:solidFill>
                  <a:schemeClr val="lt1"/>
                </a:solidFill>
                <a:highlight>
                  <a:schemeClr val="dk1"/>
                </a:highlight>
                <a:latin typeface="Bebas Neue"/>
                <a:ea typeface="Bebas Neue"/>
                <a:cs typeface="Bebas Neue"/>
                <a:sym typeface="Bebas Neue"/>
              </a:rPr>
              <a:t>Jonny Werthman, Andrew Oh, Sam Yoo, </a:t>
            </a:r>
            <a:r>
              <a:rPr b="1" lang="en" sz="2700">
                <a:solidFill>
                  <a:schemeClr val="lt1"/>
                </a:solidFill>
                <a:highlight>
                  <a:schemeClr val="dk1"/>
                </a:highlight>
                <a:latin typeface="Bebas Neue"/>
                <a:ea typeface="Bebas Neue"/>
                <a:cs typeface="Bebas Neue"/>
                <a:sym typeface="Bebas Neue"/>
              </a:rPr>
              <a:t>Kevin Chen</a:t>
            </a:r>
            <a:r>
              <a:rPr b="1" i="0" lang="en" sz="2700" u="none" cap="none" strike="noStrike">
                <a:solidFill>
                  <a:schemeClr val="lt1"/>
                </a:solidFill>
                <a:highlight>
                  <a:schemeClr val="dk1"/>
                </a:highlight>
                <a:latin typeface="Bebas Neue"/>
                <a:ea typeface="Bebas Neue"/>
                <a:cs typeface="Bebas Neue"/>
                <a:sym typeface="Bebas Neue"/>
              </a:rPr>
              <a:t> </a:t>
            </a:r>
            <a:endParaRPr b="1" i="0" sz="2700" u="none" cap="none" strike="noStrike">
              <a:solidFill>
                <a:schemeClr val="lt1"/>
              </a:solidFill>
              <a:highlight>
                <a:schemeClr val="dk1"/>
              </a:highlight>
              <a:latin typeface="Bebas Neue"/>
              <a:ea typeface="Bebas Neue"/>
              <a:cs typeface="Bebas Neue"/>
              <a:sym typeface="Bebas Neue"/>
            </a:endParaRPr>
          </a:p>
        </p:txBody>
      </p:sp>
      <p:pic>
        <p:nvPicPr>
          <p:cNvPr id="239" name="Google Shape;239;p39"/>
          <p:cNvPicPr preferRelativeResize="0"/>
          <p:nvPr/>
        </p:nvPicPr>
        <p:blipFill>
          <a:blip r:embed="rId4">
            <a:alphaModFix/>
          </a:blip>
          <a:stretch>
            <a:fillRect/>
          </a:stretch>
        </p:blipFill>
        <p:spPr>
          <a:xfrm>
            <a:off x="7818525" y="0"/>
            <a:ext cx="1325476" cy="1325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p:nvPr/>
        </p:nvSpPr>
        <p:spPr>
          <a:xfrm>
            <a:off x="0" y="0"/>
            <a:ext cx="9144000" cy="5143500"/>
          </a:xfrm>
          <a:prstGeom prst="rect">
            <a:avLst/>
          </a:prstGeom>
          <a:solidFill>
            <a:srgbClr val="181A2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8"/>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40" name="Google Shape;340;p48"/>
          <p:cNvPicPr preferRelativeResize="0"/>
          <p:nvPr/>
        </p:nvPicPr>
        <p:blipFill rotWithShape="1">
          <a:blip r:embed="rId3">
            <a:alphaModFix/>
          </a:blip>
          <a:srcRect b="0" l="0" r="0" t="0"/>
          <a:stretch/>
        </p:blipFill>
        <p:spPr>
          <a:xfrm>
            <a:off x="0" y="0"/>
            <a:ext cx="2286000" cy="5143500"/>
          </a:xfrm>
          <a:prstGeom prst="rect">
            <a:avLst/>
          </a:prstGeom>
          <a:noFill/>
          <a:ln>
            <a:noFill/>
          </a:ln>
        </p:spPr>
      </p:pic>
      <p:sp>
        <p:nvSpPr>
          <p:cNvPr id="341" name="Google Shape;341;p48"/>
          <p:cNvSpPr/>
          <p:nvPr/>
        </p:nvSpPr>
        <p:spPr>
          <a:xfrm>
            <a:off x="2806750" y="495000"/>
            <a:ext cx="37263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2700"/>
              <a:buFont typeface="Lora"/>
              <a:buNone/>
            </a:pPr>
            <a:r>
              <a:rPr lang="en" sz="2700">
                <a:solidFill>
                  <a:srgbClr val="6EB9FC"/>
                </a:solidFill>
                <a:latin typeface="Lora"/>
                <a:ea typeface="Lora"/>
                <a:cs typeface="Lora"/>
                <a:sym typeface="Lora"/>
              </a:rPr>
              <a:t>References</a:t>
            </a:r>
            <a:endParaRPr sz="2700">
              <a:solidFill>
                <a:srgbClr val="6EB9FC"/>
              </a:solidFill>
              <a:latin typeface="Lora"/>
              <a:ea typeface="Lora"/>
              <a:cs typeface="Lora"/>
              <a:sym typeface="Lora"/>
            </a:endParaRPr>
          </a:p>
        </p:txBody>
      </p:sp>
      <p:sp>
        <p:nvSpPr>
          <p:cNvPr id="342" name="Google Shape;342;p48"/>
          <p:cNvSpPr/>
          <p:nvPr/>
        </p:nvSpPr>
        <p:spPr>
          <a:xfrm>
            <a:off x="2806750" y="1137287"/>
            <a:ext cx="5816400" cy="3661800"/>
          </a:xfrm>
          <a:prstGeom prst="roundRect">
            <a:avLst>
              <a:gd fmla="val 3865"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8"/>
          <p:cNvSpPr/>
          <p:nvPr/>
        </p:nvSpPr>
        <p:spPr>
          <a:xfrm>
            <a:off x="2945500" y="1305000"/>
            <a:ext cx="5538900" cy="3363000"/>
          </a:xfrm>
          <a:prstGeom prst="rect">
            <a:avLst/>
          </a:prstGeom>
          <a:noFill/>
          <a:ln>
            <a:noFill/>
          </a:ln>
        </p:spPr>
        <p:txBody>
          <a:bodyPr anchorCtr="0" anchor="t" bIns="28575" lIns="57150" spcFirstLastPara="1" rIns="57150" wrap="square" tIns="28575">
            <a:noAutofit/>
          </a:bodyPr>
          <a:lstStyle/>
          <a:p>
            <a:pPr indent="-323850" lvl="0" marL="457200" marR="0" rtl="0" algn="l">
              <a:lnSpc>
                <a:spcPct val="159942"/>
              </a:lnSpc>
              <a:spcBef>
                <a:spcPts val="0"/>
              </a:spcBef>
              <a:spcAft>
                <a:spcPts val="0"/>
              </a:spcAft>
              <a:buClr>
                <a:srgbClr val="D6E5EF"/>
              </a:buClr>
              <a:buSzPts val="1500"/>
              <a:buChar char="●"/>
            </a:pPr>
            <a:r>
              <a:rPr lang="en" sz="1500">
                <a:solidFill>
                  <a:srgbClr val="D6E5EF"/>
                </a:solidFill>
              </a:rPr>
              <a:t>https://assetstore.unity.com/packages/3d/environments/industrial/rpg-fps-game-assets-for-pc-mobile-industrial-set-v3-0-101429</a:t>
            </a:r>
            <a:endParaRPr sz="1500">
              <a:solidFill>
                <a:srgbClr val="D6E5EF"/>
              </a:solidFill>
            </a:endParaRPr>
          </a:p>
          <a:p>
            <a:pPr indent="-323850" lvl="0" marL="457200" marR="0" rtl="0" algn="l">
              <a:lnSpc>
                <a:spcPct val="159942"/>
              </a:lnSpc>
              <a:spcBef>
                <a:spcPts val="0"/>
              </a:spcBef>
              <a:spcAft>
                <a:spcPts val="0"/>
              </a:spcAft>
              <a:buClr>
                <a:srgbClr val="D6E5EF"/>
              </a:buClr>
              <a:buSzPts val="1500"/>
              <a:buChar char="●"/>
            </a:pPr>
            <a:r>
              <a:rPr lang="en" sz="1500" u="sng">
                <a:solidFill>
                  <a:schemeClr val="hlink"/>
                </a:solidFill>
                <a:hlinkClick r:id="rId4"/>
              </a:rPr>
              <a:t>https://assetstore.unity.com/packages/3d/props/guns/guns-pack-low-poly-guns-collection-192553</a:t>
            </a:r>
            <a:endParaRPr sz="1500">
              <a:solidFill>
                <a:srgbClr val="D6E5EF"/>
              </a:solidFill>
            </a:endParaRPr>
          </a:p>
          <a:p>
            <a:pPr indent="-323850" lvl="0" marL="457200" marR="0" rtl="0" algn="l">
              <a:lnSpc>
                <a:spcPct val="159942"/>
              </a:lnSpc>
              <a:spcBef>
                <a:spcPts val="0"/>
              </a:spcBef>
              <a:spcAft>
                <a:spcPts val="0"/>
              </a:spcAft>
              <a:buClr>
                <a:srgbClr val="D6E5EF"/>
              </a:buClr>
              <a:buSzPts val="1500"/>
              <a:buChar char="●"/>
            </a:pPr>
            <a:r>
              <a:rPr lang="en" sz="1500" u="sng">
                <a:solidFill>
                  <a:schemeClr val="hlink"/>
                </a:solidFill>
                <a:hlinkClick r:id="rId5"/>
              </a:rPr>
              <a:t>https://assetstore.unity.com/packages/vfx/particles/fire-explosions/free-fire-vfx-266227</a:t>
            </a:r>
            <a:endParaRPr sz="1500">
              <a:solidFill>
                <a:srgbClr val="D6E5EF"/>
              </a:solidFill>
            </a:endParaRPr>
          </a:p>
          <a:p>
            <a:pPr indent="-323850" lvl="0" marL="457200" marR="0" rtl="0" algn="l">
              <a:lnSpc>
                <a:spcPct val="159942"/>
              </a:lnSpc>
              <a:spcBef>
                <a:spcPts val="0"/>
              </a:spcBef>
              <a:spcAft>
                <a:spcPts val="0"/>
              </a:spcAft>
              <a:buClr>
                <a:srgbClr val="D6E5EF"/>
              </a:buClr>
              <a:buSzPts val="1500"/>
              <a:buChar char="●"/>
            </a:pPr>
            <a:r>
              <a:rPr lang="en" sz="1500">
                <a:solidFill>
                  <a:srgbClr val="D6E5EF"/>
                </a:solidFill>
              </a:rPr>
              <a:t>https://assetstore.unity.com/packages/3d/props/guns/machine-guns-20611</a:t>
            </a:r>
            <a:endParaRPr sz="1500">
              <a:solidFill>
                <a:srgbClr val="D6E5EF"/>
              </a:solidFill>
            </a:endParaRPr>
          </a:p>
          <a:p>
            <a:pPr indent="0" lvl="0" marL="0" marR="0" rtl="0" algn="l">
              <a:lnSpc>
                <a:spcPct val="159942"/>
              </a:lnSpc>
              <a:spcBef>
                <a:spcPts val="0"/>
              </a:spcBef>
              <a:spcAft>
                <a:spcPts val="0"/>
              </a:spcAft>
              <a:buNone/>
            </a:pPr>
            <a:r>
              <a:t/>
            </a:r>
            <a:endParaRPr sz="1500">
              <a:solidFill>
                <a:srgbClr val="D6E5E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p:nvPr/>
        </p:nvSpPr>
        <p:spPr>
          <a:xfrm>
            <a:off x="0" y="0"/>
            <a:ext cx="9144000" cy="5143500"/>
          </a:xfrm>
          <a:prstGeom prst="rect">
            <a:avLst/>
          </a:prstGeom>
          <a:solidFill>
            <a:srgbClr val="181A2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4"/>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71" name="Google Shape;371;p54"/>
          <p:cNvPicPr preferRelativeResize="0"/>
          <p:nvPr/>
        </p:nvPicPr>
        <p:blipFill rotWithShape="1">
          <a:blip r:embed="rId3">
            <a:alphaModFix/>
          </a:blip>
          <a:srcRect b="0" l="0" r="0" t="0"/>
          <a:stretch/>
        </p:blipFill>
        <p:spPr>
          <a:xfrm>
            <a:off x="0" y="0"/>
            <a:ext cx="2286000" cy="5143500"/>
          </a:xfrm>
          <a:prstGeom prst="rect">
            <a:avLst/>
          </a:prstGeom>
          <a:noFill/>
          <a:ln>
            <a:noFill/>
          </a:ln>
        </p:spPr>
      </p:pic>
      <p:sp>
        <p:nvSpPr>
          <p:cNvPr id="372" name="Google Shape;372;p54"/>
          <p:cNvSpPr/>
          <p:nvPr/>
        </p:nvSpPr>
        <p:spPr>
          <a:xfrm>
            <a:off x="2806750" y="641750"/>
            <a:ext cx="52257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2700"/>
              <a:buFont typeface="Lora"/>
              <a:buNone/>
            </a:pPr>
            <a:r>
              <a:rPr b="0" i="0" lang="en" sz="2700" u="none" cap="none" strike="noStrike">
                <a:solidFill>
                  <a:srgbClr val="6EB9FC"/>
                </a:solidFill>
                <a:latin typeface="Lora"/>
                <a:ea typeface="Lora"/>
                <a:cs typeface="Lora"/>
                <a:sym typeface="Lora"/>
              </a:rPr>
              <a:t>User Feedback and Success</a:t>
            </a:r>
            <a:endParaRPr b="0" i="0" sz="2700" u="none" cap="none" strike="noStrike">
              <a:solidFill>
                <a:schemeClr val="dk1"/>
              </a:solidFill>
              <a:latin typeface="Calibri"/>
              <a:ea typeface="Calibri"/>
              <a:cs typeface="Calibri"/>
              <a:sym typeface="Calibri"/>
            </a:endParaRPr>
          </a:p>
        </p:txBody>
      </p:sp>
      <p:sp>
        <p:nvSpPr>
          <p:cNvPr id="373" name="Google Shape;373;p54"/>
          <p:cNvSpPr/>
          <p:nvPr/>
        </p:nvSpPr>
        <p:spPr>
          <a:xfrm>
            <a:off x="2806749" y="1284014"/>
            <a:ext cx="2838900" cy="1539300"/>
          </a:xfrm>
          <a:prstGeom prst="roundRect">
            <a:avLst>
              <a:gd fmla="val 2706"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4"/>
          <p:cNvSpPr/>
          <p:nvPr/>
        </p:nvSpPr>
        <p:spPr>
          <a:xfrm>
            <a:off x="2945598" y="1422875"/>
            <a:ext cx="24144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1400"/>
              <a:buFont typeface="Lora"/>
              <a:buNone/>
            </a:pPr>
            <a:r>
              <a:rPr b="0" i="0" lang="en" sz="1400" u="none" cap="none" strike="noStrike">
                <a:solidFill>
                  <a:srgbClr val="6EB9FC"/>
                </a:solidFill>
                <a:latin typeface="Lora"/>
                <a:ea typeface="Lora"/>
                <a:cs typeface="Lora"/>
                <a:sym typeface="Lora"/>
              </a:rPr>
              <a:t>‘Daniel Ryu’ Player Reviews</a:t>
            </a:r>
            <a:endParaRPr b="0" i="0" sz="1400" u="none" cap="none" strike="noStrike">
              <a:solidFill>
                <a:schemeClr val="dk1"/>
              </a:solidFill>
              <a:latin typeface="Calibri"/>
              <a:ea typeface="Calibri"/>
              <a:cs typeface="Calibri"/>
              <a:sym typeface="Calibri"/>
            </a:endParaRPr>
          </a:p>
        </p:txBody>
      </p:sp>
      <p:sp>
        <p:nvSpPr>
          <p:cNvPr id="375" name="Google Shape;375;p54"/>
          <p:cNvSpPr/>
          <p:nvPr/>
        </p:nvSpPr>
        <p:spPr>
          <a:xfrm>
            <a:off x="3013900" y="1796050"/>
            <a:ext cx="2423400" cy="946500"/>
          </a:xfrm>
          <a:prstGeom prst="rect">
            <a:avLst/>
          </a:prstGeom>
          <a:noFill/>
          <a:ln>
            <a:noFill/>
          </a:ln>
        </p:spPr>
        <p:txBody>
          <a:bodyPr anchorCtr="0" anchor="t" bIns="28575" lIns="57150" spcFirstLastPara="1" rIns="57150" wrap="square" tIns="28575">
            <a:noAutofit/>
          </a:bodyPr>
          <a:lstStyle/>
          <a:p>
            <a:pPr indent="-215900" lvl="0" marL="215900" marR="0" rtl="0" algn="l">
              <a:lnSpc>
                <a:spcPct val="159942"/>
              </a:lnSpc>
              <a:spcBef>
                <a:spcPts val="0"/>
              </a:spcBef>
              <a:spcAft>
                <a:spcPts val="0"/>
              </a:spcAft>
              <a:buClr>
                <a:srgbClr val="D6E5EF"/>
              </a:buClr>
              <a:buSzPts val="1100"/>
              <a:buFont typeface="Arial"/>
              <a:buChar char="❏"/>
            </a:pPr>
            <a:r>
              <a:rPr lang="en" sz="1100">
                <a:solidFill>
                  <a:srgbClr val="D6E5EF"/>
                </a:solidFill>
              </a:rPr>
              <a:t>Game map design </a:t>
            </a:r>
            <a:r>
              <a:rPr b="0" i="0" lang="en" sz="1100" u="none" cap="none" strike="noStrike">
                <a:solidFill>
                  <a:srgbClr val="D6E5EF"/>
                </a:solidFill>
                <a:latin typeface="Arial"/>
                <a:ea typeface="Arial"/>
                <a:cs typeface="Arial"/>
                <a:sym typeface="Arial"/>
              </a:rPr>
              <a:t>and</a:t>
            </a:r>
            <a:r>
              <a:rPr lang="en" sz="1100">
                <a:solidFill>
                  <a:srgbClr val="D6E5EF"/>
                </a:solidFill>
              </a:rPr>
              <a:t> </a:t>
            </a:r>
            <a:r>
              <a:rPr b="0" i="0" lang="en" sz="1100" u="none" cap="none" strike="noStrike">
                <a:solidFill>
                  <a:srgbClr val="D6E5EF"/>
                </a:solidFill>
                <a:latin typeface="Arial"/>
                <a:ea typeface="Arial"/>
                <a:cs typeface="Arial"/>
                <a:sym typeface="Arial"/>
              </a:rPr>
              <a:t>enemy monsters immersed me more when playing the game.</a:t>
            </a:r>
            <a:endParaRPr b="0" i="0" sz="1200" u="none" cap="none" strike="noStrike">
              <a:solidFill>
                <a:schemeClr val="dk1"/>
              </a:solidFill>
              <a:latin typeface="Calibri"/>
              <a:ea typeface="Calibri"/>
              <a:cs typeface="Calibri"/>
              <a:sym typeface="Calibri"/>
            </a:endParaRPr>
          </a:p>
        </p:txBody>
      </p:sp>
      <p:sp>
        <p:nvSpPr>
          <p:cNvPr id="376" name="Google Shape;376;p54"/>
          <p:cNvSpPr/>
          <p:nvPr/>
        </p:nvSpPr>
        <p:spPr>
          <a:xfrm>
            <a:off x="5784428" y="1284014"/>
            <a:ext cx="2838900" cy="1539300"/>
          </a:xfrm>
          <a:prstGeom prst="roundRect">
            <a:avLst>
              <a:gd fmla="val 2706"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4"/>
          <p:cNvSpPr/>
          <p:nvPr/>
        </p:nvSpPr>
        <p:spPr>
          <a:xfrm>
            <a:off x="5923271" y="1422875"/>
            <a:ext cx="25611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1400"/>
              <a:buFont typeface="Lora"/>
              <a:buNone/>
            </a:pPr>
            <a:r>
              <a:rPr lang="en" sz="1100">
                <a:solidFill>
                  <a:schemeClr val="dk1"/>
                </a:solidFill>
              </a:rPr>
              <a:t> </a:t>
            </a:r>
            <a:r>
              <a:rPr lang="en">
                <a:solidFill>
                  <a:srgbClr val="6EB9FC"/>
                </a:solidFill>
              </a:rPr>
              <a:t>‘Junyeong Jo’</a:t>
            </a:r>
            <a:r>
              <a:rPr b="0" i="0" lang="en" sz="1400" u="none" cap="none" strike="noStrike">
                <a:solidFill>
                  <a:srgbClr val="6EB9FC"/>
                </a:solidFill>
                <a:latin typeface="Lora"/>
                <a:ea typeface="Lora"/>
                <a:cs typeface="Lora"/>
                <a:sym typeface="Lora"/>
              </a:rPr>
              <a:t> Player Reviews</a:t>
            </a:r>
            <a:endParaRPr b="0" i="0" sz="1400" u="none" cap="none" strike="noStrike">
              <a:solidFill>
                <a:schemeClr val="dk1"/>
              </a:solidFill>
              <a:latin typeface="Calibri"/>
              <a:ea typeface="Calibri"/>
              <a:cs typeface="Calibri"/>
              <a:sym typeface="Calibri"/>
            </a:endParaRPr>
          </a:p>
        </p:txBody>
      </p:sp>
      <p:sp>
        <p:nvSpPr>
          <p:cNvPr id="378" name="Google Shape;378;p54"/>
          <p:cNvSpPr/>
          <p:nvPr/>
        </p:nvSpPr>
        <p:spPr>
          <a:xfrm>
            <a:off x="6145400" y="1796049"/>
            <a:ext cx="2339100" cy="986100"/>
          </a:xfrm>
          <a:prstGeom prst="rect">
            <a:avLst/>
          </a:prstGeom>
          <a:noFill/>
          <a:ln>
            <a:noFill/>
          </a:ln>
        </p:spPr>
        <p:txBody>
          <a:bodyPr anchorCtr="0" anchor="t" bIns="28575" lIns="57150" spcFirstLastPara="1" rIns="57150" wrap="square" tIns="28575">
            <a:noAutofit/>
          </a:bodyPr>
          <a:lstStyle/>
          <a:p>
            <a:pPr indent="-298450" lvl="0" marL="457200" rtl="0" algn="l">
              <a:spcBef>
                <a:spcPts val="0"/>
              </a:spcBef>
              <a:spcAft>
                <a:spcPts val="0"/>
              </a:spcAft>
              <a:buClr>
                <a:srgbClr val="F2F2F2"/>
              </a:buClr>
              <a:buSzPts val="1100"/>
              <a:buChar char="❏"/>
            </a:pPr>
            <a:r>
              <a:rPr lang="en" sz="1100">
                <a:solidFill>
                  <a:srgbClr val="F2F2F2"/>
                </a:solidFill>
              </a:rPr>
              <a:t>As a FPS gaming stand, it has various types of action and realistic places for maps with great action of shooting with main character animation.</a:t>
            </a:r>
            <a:endParaRPr b="0" i="0" sz="1100" u="none" cap="none" strike="noStrike">
              <a:solidFill>
                <a:srgbClr val="F2F2F2"/>
              </a:solidFill>
              <a:latin typeface="Calibri"/>
              <a:ea typeface="Calibri"/>
              <a:cs typeface="Calibri"/>
              <a:sym typeface="Calibri"/>
            </a:endParaRPr>
          </a:p>
        </p:txBody>
      </p:sp>
      <p:sp>
        <p:nvSpPr>
          <p:cNvPr id="379" name="Google Shape;379;p54"/>
          <p:cNvSpPr/>
          <p:nvPr/>
        </p:nvSpPr>
        <p:spPr>
          <a:xfrm>
            <a:off x="2806749" y="2962275"/>
            <a:ext cx="2838900" cy="1539300"/>
          </a:xfrm>
          <a:prstGeom prst="roundRect">
            <a:avLst>
              <a:gd fmla="val 2706"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4"/>
          <p:cNvSpPr/>
          <p:nvPr/>
        </p:nvSpPr>
        <p:spPr>
          <a:xfrm>
            <a:off x="2945598" y="3101125"/>
            <a:ext cx="25611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1400"/>
              <a:buFont typeface="Lora"/>
              <a:buNone/>
            </a:pPr>
            <a:r>
              <a:rPr b="0" i="0" lang="en" sz="1400" u="none" cap="none" strike="noStrike">
                <a:solidFill>
                  <a:srgbClr val="6EB9FC"/>
                </a:solidFill>
                <a:latin typeface="Lora"/>
                <a:ea typeface="Lora"/>
                <a:cs typeface="Lora"/>
                <a:sym typeface="Lora"/>
              </a:rPr>
              <a:t>(Name) Player Reviews</a:t>
            </a:r>
            <a:endParaRPr b="0" i="0" sz="1400" u="none" cap="none" strike="noStrike">
              <a:solidFill>
                <a:schemeClr val="dk1"/>
              </a:solidFill>
              <a:latin typeface="Calibri"/>
              <a:ea typeface="Calibri"/>
              <a:cs typeface="Calibri"/>
              <a:sym typeface="Calibri"/>
            </a:endParaRPr>
          </a:p>
        </p:txBody>
      </p:sp>
      <p:sp>
        <p:nvSpPr>
          <p:cNvPr id="381" name="Google Shape;381;p54"/>
          <p:cNvSpPr/>
          <p:nvPr/>
        </p:nvSpPr>
        <p:spPr>
          <a:xfrm>
            <a:off x="3167725" y="3474326"/>
            <a:ext cx="2339100" cy="998700"/>
          </a:xfrm>
          <a:prstGeom prst="rect">
            <a:avLst/>
          </a:prstGeom>
          <a:noFill/>
          <a:ln>
            <a:noFill/>
          </a:ln>
        </p:spPr>
        <p:txBody>
          <a:bodyPr anchorCtr="0" anchor="t" bIns="28575" lIns="57150" spcFirstLastPara="1" rIns="57150" wrap="square" tIns="28575">
            <a:noAutofit/>
          </a:bodyPr>
          <a:lstStyle/>
          <a:p>
            <a:pPr indent="-215900" lvl="0" marL="215900" marR="0" rtl="0" algn="l">
              <a:lnSpc>
                <a:spcPct val="159942"/>
              </a:lnSpc>
              <a:spcBef>
                <a:spcPts val="0"/>
              </a:spcBef>
              <a:spcAft>
                <a:spcPts val="0"/>
              </a:spcAft>
              <a:buClr>
                <a:srgbClr val="D6E5EF"/>
              </a:buClr>
              <a:buSzPts val="1100"/>
              <a:buFont typeface="Arial"/>
              <a:buChar char="❏"/>
            </a:pPr>
            <a:r>
              <a:t/>
            </a:r>
            <a:endParaRPr b="0" i="0" sz="1100" u="none" cap="none" strike="noStrike">
              <a:solidFill>
                <a:schemeClr val="dk1"/>
              </a:solidFill>
              <a:latin typeface="Calibri"/>
              <a:ea typeface="Calibri"/>
              <a:cs typeface="Calibri"/>
              <a:sym typeface="Calibri"/>
            </a:endParaRPr>
          </a:p>
        </p:txBody>
      </p:sp>
      <p:sp>
        <p:nvSpPr>
          <p:cNvPr id="382" name="Google Shape;382;p54"/>
          <p:cNvSpPr/>
          <p:nvPr/>
        </p:nvSpPr>
        <p:spPr>
          <a:xfrm>
            <a:off x="5784428" y="2962275"/>
            <a:ext cx="2838900" cy="1539300"/>
          </a:xfrm>
          <a:prstGeom prst="roundRect">
            <a:avLst>
              <a:gd fmla="val 2706"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4"/>
          <p:cNvSpPr/>
          <p:nvPr/>
        </p:nvSpPr>
        <p:spPr>
          <a:xfrm>
            <a:off x="5923271" y="3101125"/>
            <a:ext cx="25611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1400"/>
              <a:buFont typeface="Lora"/>
              <a:buNone/>
            </a:pPr>
            <a:r>
              <a:rPr b="0" i="0" lang="en" sz="1400" u="none" cap="none" strike="noStrike">
                <a:solidFill>
                  <a:srgbClr val="6EB9FC"/>
                </a:solidFill>
                <a:latin typeface="Lora"/>
                <a:ea typeface="Lora"/>
                <a:cs typeface="Lora"/>
                <a:sym typeface="Lora"/>
              </a:rPr>
              <a:t>(Name) Player Reviews</a:t>
            </a:r>
            <a:endParaRPr b="0" i="0" sz="1400" u="none" cap="none" strike="noStrike">
              <a:solidFill>
                <a:schemeClr val="dk1"/>
              </a:solidFill>
              <a:latin typeface="Calibri"/>
              <a:ea typeface="Calibri"/>
              <a:cs typeface="Calibri"/>
              <a:sym typeface="Calibri"/>
            </a:endParaRPr>
          </a:p>
        </p:txBody>
      </p:sp>
      <p:sp>
        <p:nvSpPr>
          <p:cNvPr id="384" name="Google Shape;384;p54"/>
          <p:cNvSpPr/>
          <p:nvPr/>
        </p:nvSpPr>
        <p:spPr>
          <a:xfrm>
            <a:off x="6145400" y="3474326"/>
            <a:ext cx="2339100" cy="998700"/>
          </a:xfrm>
          <a:prstGeom prst="rect">
            <a:avLst/>
          </a:prstGeom>
          <a:noFill/>
          <a:ln>
            <a:noFill/>
          </a:ln>
        </p:spPr>
        <p:txBody>
          <a:bodyPr anchorCtr="0" anchor="t" bIns="28575" lIns="57150" spcFirstLastPara="1" rIns="57150" wrap="square" tIns="28575">
            <a:noAutofit/>
          </a:bodyPr>
          <a:lstStyle/>
          <a:p>
            <a:pPr indent="-215900" lvl="0" marL="215900" marR="0" rtl="0" algn="l">
              <a:lnSpc>
                <a:spcPct val="159942"/>
              </a:lnSpc>
              <a:spcBef>
                <a:spcPts val="0"/>
              </a:spcBef>
              <a:spcAft>
                <a:spcPts val="0"/>
              </a:spcAft>
              <a:buClr>
                <a:srgbClr val="D6E5EF"/>
              </a:buClr>
              <a:buSzPts val="1100"/>
              <a:buFont typeface="Arial"/>
              <a:buChar char="❏"/>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5"/>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5"/>
          <p:cNvSpPr/>
          <p:nvPr/>
        </p:nvSpPr>
        <p:spPr>
          <a:xfrm>
            <a:off x="1969350" y="300975"/>
            <a:ext cx="5205300" cy="458100"/>
          </a:xfrm>
          <a:prstGeom prst="rect">
            <a:avLst/>
          </a:prstGeom>
          <a:noFill/>
          <a:ln>
            <a:noFill/>
          </a:ln>
        </p:spPr>
        <p:txBody>
          <a:bodyPr anchorCtr="0" anchor="t" bIns="28575" lIns="57150" spcFirstLastPara="1" rIns="57150" wrap="square" tIns="28575">
            <a:noAutofit/>
          </a:bodyPr>
          <a:lstStyle/>
          <a:p>
            <a:pPr indent="0" lvl="0" marL="0" marR="0" rtl="0" algn="ctr">
              <a:lnSpc>
                <a:spcPct val="124992"/>
              </a:lnSpc>
              <a:spcBef>
                <a:spcPts val="0"/>
              </a:spcBef>
              <a:spcAft>
                <a:spcPts val="0"/>
              </a:spcAft>
              <a:buClr>
                <a:srgbClr val="6EB9FC"/>
              </a:buClr>
              <a:buSzPts val="2100"/>
              <a:buFont typeface="Lora"/>
              <a:buNone/>
            </a:pPr>
            <a:r>
              <a:rPr lang="en" sz="2600">
                <a:solidFill>
                  <a:srgbClr val="6EB9FC"/>
                </a:solidFill>
                <a:latin typeface="Impact"/>
                <a:ea typeface="Impact"/>
                <a:cs typeface="Impact"/>
                <a:sym typeface="Impact"/>
              </a:rPr>
              <a:t>project record</a:t>
            </a:r>
            <a:endParaRPr b="0" i="0" sz="2600" u="none" cap="none" strike="noStrike">
              <a:solidFill>
                <a:schemeClr val="dk1"/>
              </a:solidFill>
              <a:latin typeface="Impact"/>
              <a:ea typeface="Impact"/>
              <a:cs typeface="Impact"/>
              <a:sym typeface="Impact"/>
            </a:endParaRPr>
          </a:p>
        </p:txBody>
      </p:sp>
      <p:pic>
        <p:nvPicPr>
          <p:cNvPr id="392" name="Google Shape;392;p55"/>
          <p:cNvPicPr preferRelativeResize="0"/>
          <p:nvPr/>
        </p:nvPicPr>
        <p:blipFill rotWithShape="1">
          <a:blip r:embed="rId3">
            <a:alphaModFix/>
          </a:blip>
          <a:srcRect b="0" l="0" r="0" t="0"/>
          <a:stretch/>
        </p:blipFill>
        <p:spPr>
          <a:xfrm>
            <a:off x="1182946" y="759063"/>
            <a:ext cx="6778104" cy="407360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6"/>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6"/>
          <p:cNvSpPr/>
          <p:nvPr/>
        </p:nvSpPr>
        <p:spPr>
          <a:xfrm>
            <a:off x="1969350" y="300975"/>
            <a:ext cx="5205300" cy="458100"/>
          </a:xfrm>
          <a:prstGeom prst="rect">
            <a:avLst/>
          </a:prstGeom>
          <a:noFill/>
          <a:ln>
            <a:noFill/>
          </a:ln>
        </p:spPr>
        <p:txBody>
          <a:bodyPr anchorCtr="0" anchor="t" bIns="28575" lIns="57150" spcFirstLastPara="1" rIns="57150" wrap="square" tIns="28575">
            <a:noAutofit/>
          </a:bodyPr>
          <a:lstStyle/>
          <a:p>
            <a:pPr indent="0" lvl="0" marL="0" marR="0" rtl="0" algn="ctr">
              <a:lnSpc>
                <a:spcPct val="124992"/>
              </a:lnSpc>
              <a:spcBef>
                <a:spcPts val="0"/>
              </a:spcBef>
              <a:spcAft>
                <a:spcPts val="0"/>
              </a:spcAft>
              <a:buClr>
                <a:srgbClr val="6EB9FC"/>
              </a:buClr>
              <a:buSzPts val="2100"/>
              <a:buFont typeface="Lora"/>
              <a:buNone/>
            </a:pPr>
            <a:r>
              <a:rPr lang="en" sz="2600">
                <a:solidFill>
                  <a:srgbClr val="6EB9FC"/>
                </a:solidFill>
                <a:latin typeface="Impact"/>
                <a:ea typeface="Impact"/>
                <a:cs typeface="Impact"/>
                <a:sym typeface="Impact"/>
              </a:rPr>
              <a:t>project record</a:t>
            </a:r>
            <a:endParaRPr b="0" i="0" sz="2600" u="none" cap="none" strike="noStrike">
              <a:solidFill>
                <a:schemeClr val="dk1"/>
              </a:solidFill>
              <a:latin typeface="Impact"/>
              <a:ea typeface="Impact"/>
              <a:cs typeface="Impact"/>
              <a:sym typeface="Impact"/>
            </a:endParaRPr>
          </a:p>
        </p:txBody>
      </p:sp>
      <p:pic>
        <p:nvPicPr>
          <p:cNvPr id="400" name="Google Shape;400;p56"/>
          <p:cNvPicPr preferRelativeResize="0"/>
          <p:nvPr/>
        </p:nvPicPr>
        <p:blipFill rotWithShape="1">
          <a:blip r:embed="rId3">
            <a:alphaModFix/>
          </a:blip>
          <a:srcRect b="0" l="0" r="0" t="0"/>
          <a:stretch/>
        </p:blipFill>
        <p:spPr>
          <a:xfrm>
            <a:off x="1182946" y="759063"/>
            <a:ext cx="6778104" cy="4073607"/>
          </a:xfrm>
          <a:prstGeom prst="rect">
            <a:avLst/>
          </a:prstGeom>
          <a:noFill/>
          <a:ln>
            <a:noFill/>
          </a:ln>
        </p:spPr>
      </p:pic>
      <p:sp>
        <p:nvSpPr>
          <p:cNvPr id="401" name="Google Shape;401;p56"/>
          <p:cNvSpPr/>
          <p:nvPr>
            <p:ph idx="2" type="pic"/>
          </p:nvPr>
        </p:nvSpPr>
        <p:spPr>
          <a:xfrm>
            <a:off x="2063550" y="1053800"/>
            <a:ext cx="5061300" cy="3293100"/>
          </a:xfrm>
          <a:prstGeom prst="rect">
            <a:avLst/>
          </a:prstGeom>
          <a:solidFill>
            <a:srgbClr val="F2F2F2"/>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7"/>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7"/>
          <p:cNvSpPr/>
          <p:nvPr/>
        </p:nvSpPr>
        <p:spPr>
          <a:xfrm>
            <a:off x="826350" y="300975"/>
            <a:ext cx="5205300" cy="458100"/>
          </a:xfrm>
          <a:prstGeom prst="rect">
            <a:avLst/>
          </a:prstGeom>
          <a:noFill/>
          <a:ln>
            <a:noFill/>
          </a:ln>
        </p:spPr>
        <p:txBody>
          <a:bodyPr anchorCtr="0" anchor="t" bIns="28575" lIns="57150" spcFirstLastPara="1" rIns="57150" wrap="square" tIns="28575">
            <a:noAutofit/>
          </a:bodyPr>
          <a:lstStyle/>
          <a:p>
            <a:pPr indent="0" lvl="0" marL="0" marR="0" rtl="0" algn="ctr">
              <a:lnSpc>
                <a:spcPct val="124992"/>
              </a:lnSpc>
              <a:spcBef>
                <a:spcPts val="0"/>
              </a:spcBef>
              <a:spcAft>
                <a:spcPts val="0"/>
              </a:spcAft>
              <a:buClr>
                <a:srgbClr val="6EB9FC"/>
              </a:buClr>
              <a:buSzPts val="2100"/>
              <a:buFont typeface="Lora"/>
              <a:buNone/>
            </a:pPr>
            <a:r>
              <a:rPr lang="en" sz="2600">
                <a:solidFill>
                  <a:srgbClr val="6EB9FC"/>
                </a:solidFill>
                <a:latin typeface="Impact"/>
                <a:ea typeface="Impact"/>
                <a:cs typeface="Impact"/>
                <a:sym typeface="Impact"/>
              </a:rPr>
              <a:t>Coding </a:t>
            </a:r>
            <a:r>
              <a:rPr lang="en" sz="2600">
                <a:solidFill>
                  <a:srgbClr val="6EB9FC"/>
                </a:solidFill>
                <a:latin typeface="Impact"/>
                <a:ea typeface="Impact"/>
                <a:cs typeface="Impact"/>
                <a:sym typeface="Impact"/>
              </a:rPr>
              <a:t>Function</a:t>
            </a:r>
            <a:endParaRPr b="0" i="0" sz="2600" u="none" cap="none" strike="noStrike">
              <a:solidFill>
                <a:schemeClr val="dk1"/>
              </a:solidFill>
              <a:latin typeface="Impact"/>
              <a:ea typeface="Impact"/>
              <a:cs typeface="Impact"/>
              <a:sym typeface="Impact"/>
            </a:endParaRPr>
          </a:p>
        </p:txBody>
      </p:sp>
      <p:pic>
        <p:nvPicPr>
          <p:cNvPr id="409" name="Google Shape;409;p57"/>
          <p:cNvPicPr preferRelativeResize="0"/>
          <p:nvPr/>
        </p:nvPicPr>
        <p:blipFill rotWithShape="1">
          <a:blip r:embed="rId3">
            <a:alphaModFix/>
          </a:blip>
          <a:srcRect b="0" l="0" r="0" t="0"/>
          <a:stretch/>
        </p:blipFill>
        <p:spPr>
          <a:xfrm>
            <a:off x="39946" y="759063"/>
            <a:ext cx="6778104" cy="4073607"/>
          </a:xfrm>
          <a:prstGeom prst="rect">
            <a:avLst/>
          </a:prstGeom>
          <a:noFill/>
          <a:ln>
            <a:noFill/>
          </a:ln>
        </p:spPr>
      </p:pic>
      <p:sp>
        <p:nvSpPr>
          <p:cNvPr id="410" name="Google Shape;410;p57"/>
          <p:cNvSpPr/>
          <p:nvPr>
            <p:ph idx="2" type="pic"/>
          </p:nvPr>
        </p:nvSpPr>
        <p:spPr>
          <a:xfrm>
            <a:off x="920550" y="1053800"/>
            <a:ext cx="5061300" cy="3293100"/>
          </a:xfrm>
          <a:prstGeom prst="rect">
            <a:avLst/>
          </a:prstGeom>
          <a:solidFill>
            <a:srgbClr val="F2F2F2"/>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2195624" y="1734150"/>
            <a:ext cx="4752900" cy="55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the 100 Guns </a:t>
            </a:r>
            <a:r>
              <a:rPr lang="en">
                <a:solidFill>
                  <a:schemeClr val="lt1"/>
                </a:solidFill>
              </a:rPr>
              <a:t>project</a:t>
            </a:r>
            <a:endParaRPr>
              <a:solidFill>
                <a:schemeClr val="lt1"/>
              </a:solidFill>
            </a:endParaRPr>
          </a:p>
        </p:txBody>
      </p:sp>
      <p:sp>
        <p:nvSpPr>
          <p:cNvPr id="245" name="Google Shape;245;p40"/>
          <p:cNvSpPr txBox="1"/>
          <p:nvPr>
            <p:ph idx="1" type="subTitle"/>
          </p:nvPr>
        </p:nvSpPr>
        <p:spPr>
          <a:xfrm>
            <a:off x="2195425" y="2396600"/>
            <a:ext cx="4752900" cy="120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First-person FPS shooter, going around the game map, getting a gun after killing enemies, and killing the last boss.</a:t>
            </a:r>
            <a:endParaRPr/>
          </a:p>
        </p:txBody>
      </p:sp>
      <p:grpSp>
        <p:nvGrpSpPr>
          <p:cNvPr id="246" name="Google Shape;246;p40"/>
          <p:cNvGrpSpPr/>
          <p:nvPr/>
        </p:nvGrpSpPr>
        <p:grpSpPr>
          <a:xfrm>
            <a:off x="3256200" y="2278725"/>
            <a:ext cx="2645325" cy="114325"/>
            <a:chOff x="5280500" y="3106700"/>
            <a:chExt cx="2645325" cy="114325"/>
          </a:xfrm>
        </p:grpSpPr>
        <p:sp>
          <p:nvSpPr>
            <p:cNvPr id="247" name="Google Shape;247;p40"/>
            <p:cNvSpPr/>
            <p:nvPr/>
          </p:nvSpPr>
          <p:spPr>
            <a:xfrm>
              <a:off x="5280500" y="3106725"/>
              <a:ext cx="24711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0"/>
            <p:cNvSpPr/>
            <p:nvPr/>
          </p:nvSpPr>
          <p:spPr>
            <a:xfrm>
              <a:off x="7814825" y="3106700"/>
              <a:ext cx="1110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9" name="Google Shape;249;p40"/>
          <p:cNvPicPr preferRelativeResize="0"/>
          <p:nvPr/>
        </p:nvPicPr>
        <p:blipFill>
          <a:blip r:embed="rId3">
            <a:alphaModFix/>
          </a:blip>
          <a:stretch>
            <a:fillRect/>
          </a:stretch>
        </p:blipFill>
        <p:spPr>
          <a:xfrm>
            <a:off x="3873600" y="120075"/>
            <a:ext cx="1325476" cy="13254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8"/>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8"/>
          <p:cNvSpPr/>
          <p:nvPr/>
        </p:nvSpPr>
        <p:spPr>
          <a:xfrm>
            <a:off x="2012375" y="300975"/>
            <a:ext cx="5205300" cy="458100"/>
          </a:xfrm>
          <a:prstGeom prst="rect">
            <a:avLst/>
          </a:prstGeom>
          <a:noFill/>
          <a:ln>
            <a:noFill/>
          </a:ln>
        </p:spPr>
        <p:txBody>
          <a:bodyPr anchorCtr="0" anchor="t" bIns="28575" lIns="57150" spcFirstLastPara="1" rIns="57150" wrap="square" tIns="28575">
            <a:noAutofit/>
          </a:bodyPr>
          <a:lstStyle/>
          <a:p>
            <a:pPr indent="0" lvl="0" marL="0" marR="0" rtl="0" algn="ctr">
              <a:lnSpc>
                <a:spcPct val="124992"/>
              </a:lnSpc>
              <a:spcBef>
                <a:spcPts val="0"/>
              </a:spcBef>
              <a:spcAft>
                <a:spcPts val="0"/>
              </a:spcAft>
              <a:buClr>
                <a:srgbClr val="6EB9FC"/>
              </a:buClr>
              <a:buSzPts val="2100"/>
              <a:buFont typeface="Lora"/>
              <a:buNone/>
            </a:pPr>
            <a:r>
              <a:rPr lang="en" sz="2600">
                <a:solidFill>
                  <a:srgbClr val="6EB9FC"/>
                </a:solidFill>
                <a:latin typeface="Impact"/>
                <a:ea typeface="Impact"/>
                <a:cs typeface="Impact"/>
                <a:sym typeface="Impact"/>
              </a:rPr>
              <a:t>Mobile </a:t>
            </a:r>
            <a:r>
              <a:rPr lang="en" sz="2600">
                <a:solidFill>
                  <a:srgbClr val="6EB9FC"/>
                </a:solidFill>
                <a:latin typeface="Impact"/>
                <a:ea typeface="Impact"/>
                <a:cs typeface="Impact"/>
                <a:sym typeface="Impact"/>
              </a:rPr>
              <a:t>Testing</a:t>
            </a:r>
            <a:endParaRPr b="0" i="0" sz="2600" u="none" cap="none" strike="noStrike">
              <a:solidFill>
                <a:schemeClr val="dk1"/>
              </a:solidFill>
              <a:latin typeface="Impact"/>
              <a:ea typeface="Impact"/>
              <a:cs typeface="Impact"/>
              <a:sym typeface="Impact"/>
            </a:endParaRPr>
          </a:p>
        </p:txBody>
      </p:sp>
      <p:pic>
        <p:nvPicPr>
          <p:cNvPr id="418" name="Google Shape;418;p58"/>
          <p:cNvPicPr preferRelativeResize="0"/>
          <p:nvPr/>
        </p:nvPicPr>
        <p:blipFill rotWithShape="1">
          <a:blip r:embed="rId3">
            <a:alphaModFix/>
          </a:blip>
          <a:srcRect b="0" l="0" r="0" t="0"/>
          <a:stretch/>
        </p:blipFill>
        <p:spPr>
          <a:xfrm>
            <a:off x="3513825" y="705450"/>
            <a:ext cx="2143000" cy="4313025"/>
          </a:xfrm>
          <a:prstGeom prst="rect">
            <a:avLst/>
          </a:prstGeom>
          <a:noFill/>
          <a:ln>
            <a:noFill/>
          </a:ln>
        </p:spPr>
      </p:pic>
      <p:sp>
        <p:nvSpPr>
          <p:cNvPr id="419" name="Google Shape;419;p58"/>
          <p:cNvSpPr/>
          <p:nvPr>
            <p:ph idx="2" type="pic"/>
          </p:nvPr>
        </p:nvSpPr>
        <p:spPr>
          <a:xfrm>
            <a:off x="3729432" y="931865"/>
            <a:ext cx="1771200" cy="3913800"/>
          </a:xfrm>
          <a:prstGeom prst="roundRect">
            <a:avLst>
              <a:gd fmla="val 20435" name="adj"/>
            </a:avLst>
          </a:prstGeom>
          <a:solidFill>
            <a:srgbClr val="F2F2F2"/>
          </a:solid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9"/>
          <p:cNvSpPr/>
          <p:nvPr/>
        </p:nvSpPr>
        <p:spPr>
          <a:xfrm>
            <a:off x="0" y="0"/>
            <a:ext cx="9144000" cy="5143500"/>
          </a:xfrm>
          <a:prstGeom prst="rect">
            <a:avLst/>
          </a:prstGeom>
          <a:solidFill>
            <a:srgbClr val="181A2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9"/>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27" name="Google Shape;427;p59"/>
          <p:cNvPicPr preferRelativeResize="0"/>
          <p:nvPr/>
        </p:nvPicPr>
        <p:blipFill rotWithShape="1">
          <a:blip r:embed="rId3">
            <a:alphaModFix/>
          </a:blip>
          <a:srcRect b="0" l="0" r="0" t="0"/>
          <a:stretch/>
        </p:blipFill>
        <p:spPr>
          <a:xfrm>
            <a:off x="0" y="0"/>
            <a:ext cx="2286000" cy="5143500"/>
          </a:xfrm>
          <a:prstGeom prst="rect">
            <a:avLst/>
          </a:prstGeom>
          <a:noFill/>
          <a:ln>
            <a:noFill/>
          </a:ln>
        </p:spPr>
      </p:pic>
      <p:sp>
        <p:nvSpPr>
          <p:cNvPr id="428" name="Google Shape;428;p59"/>
          <p:cNvSpPr/>
          <p:nvPr/>
        </p:nvSpPr>
        <p:spPr>
          <a:xfrm>
            <a:off x="2806750" y="641750"/>
            <a:ext cx="52257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2700"/>
              <a:buFont typeface="Lora"/>
              <a:buNone/>
            </a:pPr>
            <a:r>
              <a:rPr b="0" i="0" lang="en" sz="2700" u="none" cap="none" strike="noStrike">
                <a:solidFill>
                  <a:srgbClr val="6EB9FC"/>
                </a:solidFill>
                <a:latin typeface="Lora"/>
                <a:ea typeface="Lora"/>
                <a:cs typeface="Lora"/>
                <a:sym typeface="Lora"/>
              </a:rPr>
              <a:t>User Feedback and Success</a:t>
            </a:r>
            <a:endParaRPr b="0" i="0" sz="2700" u="none" cap="none" strike="noStrike">
              <a:solidFill>
                <a:schemeClr val="dk1"/>
              </a:solidFill>
              <a:latin typeface="Calibri"/>
              <a:ea typeface="Calibri"/>
              <a:cs typeface="Calibri"/>
              <a:sym typeface="Calibri"/>
            </a:endParaRPr>
          </a:p>
        </p:txBody>
      </p:sp>
      <p:sp>
        <p:nvSpPr>
          <p:cNvPr id="429" name="Google Shape;429;p59"/>
          <p:cNvSpPr/>
          <p:nvPr/>
        </p:nvSpPr>
        <p:spPr>
          <a:xfrm>
            <a:off x="2806749" y="1284014"/>
            <a:ext cx="2838822" cy="1539404"/>
          </a:xfrm>
          <a:prstGeom prst="roundRect">
            <a:avLst>
              <a:gd fmla="val 2706"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9"/>
          <p:cNvSpPr/>
          <p:nvPr/>
        </p:nvSpPr>
        <p:spPr>
          <a:xfrm>
            <a:off x="2945598" y="1422875"/>
            <a:ext cx="24144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1400"/>
              <a:buFont typeface="Lora"/>
              <a:buNone/>
            </a:pPr>
            <a:r>
              <a:rPr b="0" i="0" lang="en" sz="1400" u="none" cap="none" strike="noStrike">
                <a:solidFill>
                  <a:srgbClr val="6EB9FC"/>
                </a:solidFill>
                <a:latin typeface="Lora"/>
                <a:ea typeface="Lora"/>
                <a:cs typeface="Lora"/>
                <a:sym typeface="Lora"/>
              </a:rPr>
              <a:t>‘Daniel Ryu’ Player Reviews</a:t>
            </a:r>
            <a:endParaRPr b="0" i="0" sz="1400" u="none" cap="none" strike="noStrike">
              <a:solidFill>
                <a:schemeClr val="dk1"/>
              </a:solidFill>
              <a:latin typeface="Calibri"/>
              <a:ea typeface="Calibri"/>
              <a:cs typeface="Calibri"/>
              <a:sym typeface="Calibri"/>
            </a:endParaRPr>
          </a:p>
        </p:txBody>
      </p:sp>
      <p:sp>
        <p:nvSpPr>
          <p:cNvPr id="431" name="Google Shape;431;p59"/>
          <p:cNvSpPr/>
          <p:nvPr/>
        </p:nvSpPr>
        <p:spPr>
          <a:xfrm>
            <a:off x="3013900" y="1796050"/>
            <a:ext cx="2423400" cy="946500"/>
          </a:xfrm>
          <a:prstGeom prst="rect">
            <a:avLst/>
          </a:prstGeom>
          <a:noFill/>
          <a:ln>
            <a:noFill/>
          </a:ln>
        </p:spPr>
        <p:txBody>
          <a:bodyPr anchorCtr="0" anchor="t" bIns="28575" lIns="57150" spcFirstLastPara="1" rIns="57150" wrap="square" tIns="28575">
            <a:noAutofit/>
          </a:bodyPr>
          <a:lstStyle/>
          <a:p>
            <a:pPr indent="-215900" lvl="0" marL="215900" marR="0" rtl="0" algn="l">
              <a:lnSpc>
                <a:spcPct val="159942"/>
              </a:lnSpc>
              <a:spcBef>
                <a:spcPts val="0"/>
              </a:spcBef>
              <a:spcAft>
                <a:spcPts val="0"/>
              </a:spcAft>
              <a:buClr>
                <a:srgbClr val="D6E5EF"/>
              </a:buClr>
              <a:buSzPts val="1100"/>
              <a:buFont typeface="Arial"/>
              <a:buChar char="❏"/>
            </a:pPr>
            <a:r>
              <a:rPr lang="en" sz="1100">
                <a:solidFill>
                  <a:srgbClr val="D6E5EF"/>
                </a:solidFill>
              </a:rPr>
              <a:t>Boss </a:t>
            </a:r>
            <a:r>
              <a:rPr b="0" i="0" lang="en" sz="1100" u="none" cap="none" strike="noStrike">
                <a:solidFill>
                  <a:srgbClr val="D6E5EF"/>
                </a:solidFill>
                <a:latin typeface="Arial"/>
                <a:ea typeface="Arial"/>
                <a:cs typeface="Arial"/>
                <a:sym typeface="Arial"/>
              </a:rPr>
              <a:t>characters and interesting enemy monsters immersed me more when playing the game.</a:t>
            </a:r>
            <a:endParaRPr b="0" i="0" sz="1100" u="none" cap="none" strike="noStrike">
              <a:solidFill>
                <a:schemeClr val="dk1"/>
              </a:solidFill>
              <a:latin typeface="Calibri"/>
              <a:ea typeface="Calibri"/>
              <a:cs typeface="Calibri"/>
              <a:sym typeface="Calibri"/>
            </a:endParaRPr>
          </a:p>
        </p:txBody>
      </p:sp>
      <p:sp>
        <p:nvSpPr>
          <p:cNvPr id="432" name="Google Shape;432;p59"/>
          <p:cNvSpPr/>
          <p:nvPr/>
        </p:nvSpPr>
        <p:spPr>
          <a:xfrm>
            <a:off x="5784428" y="1284014"/>
            <a:ext cx="2838822" cy="1539404"/>
          </a:xfrm>
          <a:prstGeom prst="roundRect">
            <a:avLst>
              <a:gd fmla="val 2706"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9"/>
          <p:cNvSpPr/>
          <p:nvPr/>
        </p:nvSpPr>
        <p:spPr>
          <a:xfrm>
            <a:off x="5923271" y="1422875"/>
            <a:ext cx="25611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1400"/>
              <a:buFont typeface="Lora"/>
              <a:buNone/>
            </a:pPr>
            <a:r>
              <a:rPr lang="en" sz="1100">
                <a:solidFill>
                  <a:schemeClr val="dk1"/>
                </a:solidFill>
              </a:rPr>
              <a:t> </a:t>
            </a:r>
            <a:r>
              <a:rPr lang="en">
                <a:solidFill>
                  <a:srgbClr val="6EB9FC"/>
                </a:solidFill>
              </a:rPr>
              <a:t>‘Junyeong Jo’</a:t>
            </a:r>
            <a:r>
              <a:rPr b="0" i="0" lang="en" sz="1400" u="none" cap="none" strike="noStrike">
                <a:solidFill>
                  <a:srgbClr val="6EB9FC"/>
                </a:solidFill>
                <a:latin typeface="Lora"/>
                <a:ea typeface="Lora"/>
                <a:cs typeface="Lora"/>
                <a:sym typeface="Lora"/>
              </a:rPr>
              <a:t> Player Reviews</a:t>
            </a:r>
            <a:endParaRPr b="0" i="0" sz="1400" u="none" cap="none" strike="noStrike">
              <a:solidFill>
                <a:schemeClr val="dk1"/>
              </a:solidFill>
              <a:latin typeface="Calibri"/>
              <a:ea typeface="Calibri"/>
              <a:cs typeface="Calibri"/>
              <a:sym typeface="Calibri"/>
            </a:endParaRPr>
          </a:p>
        </p:txBody>
      </p:sp>
      <p:sp>
        <p:nvSpPr>
          <p:cNvPr id="434" name="Google Shape;434;p59"/>
          <p:cNvSpPr/>
          <p:nvPr/>
        </p:nvSpPr>
        <p:spPr>
          <a:xfrm>
            <a:off x="6145400" y="1796049"/>
            <a:ext cx="2339100" cy="986100"/>
          </a:xfrm>
          <a:prstGeom prst="rect">
            <a:avLst/>
          </a:prstGeom>
          <a:noFill/>
          <a:ln>
            <a:noFill/>
          </a:ln>
        </p:spPr>
        <p:txBody>
          <a:bodyPr anchorCtr="0" anchor="t" bIns="28575" lIns="57150" spcFirstLastPara="1" rIns="57150" wrap="square" tIns="28575">
            <a:noAutofit/>
          </a:bodyPr>
          <a:lstStyle/>
          <a:p>
            <a:pPr indent="-298450" lvl="0" marL="457200" rtl="0" algn="l">
              <a:spcBef>
                <a:spcPts val="0"/>
              </a:spcBef>
              <a:spcAft>
                <a:spcPts val="0"/>
              </a:spcAft>
              <a:buClr>
                <a:srgbClr val="F2F2F2"/>
              </a:buClr>
              <a:buSzPts val="1100"/>
              <a:buChar char="❏"/>
            </a:pPr>
            <a:r>
              <a:rPr lang="en" sz="1100">
                <a:solidFill>
                  <a:srgbClr val="F2F2F2"/>
                </a:solidFill>
              </a:rPr>
              <a:t>As a FPS gaming stand, it has various types of action and realistic places for maps with great action of shooting with main character animation.</a:t>
            </a:r>
            <a:endParaRPr b="0" i="0" sz="1100" u="none" cap="none" strike="noStrike">
              <a:solidFill>
                <a:srgbClr val="F2F2F2"/>
              </a:solidFill>
              <a:latin typeface="Calibri"/>
              <a:ea typeface="Calibri"/>
              <a:cs typeface="Calibri"/>
              <a:sym typeface="Calibri"/>
            </a:endParaRPr>
          </a:p>
        </p:txBody>
      </p:sp>
      <p:sp>
        <p:nvSpPr>
          <p:cNvPr id="435" name="Google Shape;435;p59"/>
          <p:cNvSpPr/>
          <p:nvPr/>
        </p:nvSpPr>
        <p:spPr>
          <a:xfrm>
            <a:off x="2806749" y="2962275"/>
            <a:ext cx="2838822" cy="1539404"/>
          </a:xfrm>
          <a:prstGeom prst="roundRect">
            <a:avLst>
              <a:gd fmla="val 2706"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9"/>
          <p:cNvSpPr/>
          <p:nvPr/>
        </p:nvSpPr>
        <p:spPr>
          <a:xfrm>
            <a:off x="2945598" y="3101125"/>
            <a:ext cx="25611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1400"/>
              <a:buFont typeface="Lora"/>
              <a:buNone/>
            </a:pPr>
            <a:r>
              <a:rPr b="0" i="0" lang="en" sz="1400" u="none" cap="none" strike="noStrike">
                <a:solidFill>
                  <a:srgbClr val="6EB9FC"/>
                </a:solidFill>
                <a:latin typeface="Lora"/>
                <a:ea typeface="Lora"/>
                <a:cs typeface="Lora"/>
                <a:sym typeface="Lora"/>
              </a:rPr>
              <a:t>(Name) Player Reviews</a:t>
            </a:r>
            <a:endParaRPr b="0" i="0" sz="1400" u="none" cap="none" strike="noStrike">
              <a:solidFill>
                <a:schemeClr val="dk1"/>
              </a:solidFill>
              <a:latin typeface="Calibri"/>
              <a:ea typeface="Calibri"/>
              <a:cs typeface="Calibri"/>
              <a:sym typeface="Calibri"/>
            </a:endParaRPr>
          </a:p>
        </p:txBody>
      </p:sp>
      <p:sp>
        <p:nvSpPr>
          <p:cNvPr id="437" name="Google Shape;437;p59"/>
          <p:cNvSpPr/>
          <p:nvPr/>
        </p:nvSpPr>
        <p:spPr>
          <a:xfrm>
            <a:off x="3167725" y="3474326"/>
            <a:ext cx="2339100" cy="998700"/>
          </a:xfrm>
          <a:prstGeom prst="rect">
            <a:avLst/>
          </a:prstGeom>
          <a:noFill/>
          <a:ln>
            <a:noFill/>
          </a:ln>
        </p:spPr>
        <p:txBody>
          <a:bodyPr anchorCtr="0" anchor="t" bIns="28575" lIns="57150" spcFirstLastPara="1" rIns="57150" wrap="square" tIns="28575">
            <a:noAutofit/>
          </a:bodyPr>
          <a:lstStyle/>
          <a:p>
            <a:pPr indent="-215900" lvl="0" marL="215900" marR="0" rtl="0" algn="l">
              <a:lnSpc>
                <a:spcPct val="159942"/>
              </a:lnSpc>
              <a:spcBef>
                <a:spcPts val="0"/>
              </a:spcBef>
              <a:spcAft>
                <a:spcPts val="0"/>
              </a:spcAft>
              <a:buClr>
                <a:srgbClr val="D6E5EF"/>
              </a:buClr>
              <a:buSzPts val="1100"/>
              <a:buFont typeface="Arial"/>
              <a:buChar char="❏"/>
            </a:pPr>
            <a:r>
              <a:t/>
            </a:r>
            <a:endParaRPr b="0" i="0" sz="1100" u="none" cap="none" strike="noStrike">
              <a:solidFill>
                <a:schemeClr val="dk1"/>
              </a:solidFill>
              <a:latin typeface="Calibri"/>
              <a:ea typeface="Calibri"/>
              <a:cs typeface="Calibri"/>
              <a:sym typeface="Calibri"/>
            </a:endParaRPr>
          </a:p>
        </p:txBody>
      </p:sp>
      <p:sp>
        <p:nvSpPr>
          <p:cNvPr id="438" name="Google Shape;438;p59"/>
          <p:cNvSpPr/>
          <p:nvPr/>
        </p:nvSpPr>
        <p:spPr>
          <a:xfrm>
            <a:off x="5784428" y="2962275"/>
            <a:ext cx="2838822" cy="1539404"/>
          </a:xfrm>
          <a:prstGeom prst="roundRect">
            <a:avLst>
              <a:gd fmla="val 2706"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9"/>
          <p:cNvSpPr/>
          <p:nvPr/>
        </p:nvSpPr>
        <p:spPr>
          <a:xfrm>
            <a:off x="5923271" y="3101125"/>
            <a:ext cx="25611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1400"/>
              <a:buFont typeface="Lora"/>
              <a:buNone/>
            </a:pPr>
            <a:r>
              <a:rPr b="0" i="0" lang="en" sz="1400" u="none" cap="none" strike="noStrike">
                <a:solidFill>
                  <a:srgbClr val="6EB9FC"/>
                </a:solidFill>
                <a:latin typeface="Lora"/>
                <a:ea typeface="Lora"/>
                <a:cs typeface="Lora"/>
                <a:sym typeface="Lora"/>
              </a:rPr>
              <a:t>(Name) Player Reviews</a:t>
            </a:r>
            <a:endParaRPr b="0" i="0" sz="1400" u="none" cap="none" strike="noStrike">
              <a:solidFill>
                <a:schemeClr val="dk1"/>
              </a:solidFill>
              <a:latin typeface="Calibri"/>
              <a:ea typeface="Calibri"/>
              <a:cs typeface="Calibri"/>
              <a:sym typeface="Calibri"/>
            </a:endParaRPr>
          </a:p>
        </p:txBody>
      </p:sp>
      <p:sp>
        <p:nvSpPr>
          <p:cNvPr id="440" name="Google Shape;440;p59"/>
          <p:cNvSpPr/>
          <p:nvPr/>
        </p:nvSpPr>
        <p:spPr>
          <a:xfrm>
            <a:off x="6145400" y="3474326"/>
            <a:ext cx="2339100" cy="998700"/>
          </a:xfrm>
          <a:prstGeom prst="rect">
            <a:avLst/>
          </a:prstGeom>
          <a:noFill/>
          <a:ln>
            <a:noFill/>
          </a:ln>
        </p:spPr>
        <p:txBody>
          <a:bodyPr anchorCtr="0" anchor="t" bIns="28575" lIns="57150" spcFirstLastPara="1" rIns="57150" wrap="square" tIns="28575">
            <a:noAutofit/>
          </a:bodyPr>
          <a:lstStyle/>
          <a:p>
            <a:pPr indent="-215900" lvl="0" marL="215900" marR="0" rtl="0" algn="l">
              <a:lnSpc>
                <a:spcPct val="159942"/>
              </a:lnSpc>
              <a:spcBef>
                <a:spcPts val="0"/>
              </a:spcBef>
              <a:spcAft>
                <a:spcPts val="0"/>
              </a:spcAft>
              <a:buClr>
                <a:srgbClr val="D6E5EF"/>
              </a:buClr>
              <a:buSzPts val="1100"/>
              <a:buFont typeface="Arial"/>
              <a:buChar char="❏"/>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p:nvPr/>
        </p:nvSpPr>
        <p:spPr>
          <a:xfrm>
            <a:off x="0" y="0"/>
            <a:ext cx="9144000" cy="5143500"/>
          </a:xfrm>
          <a:prstGeom prst="rect">
            <a:avLst/>
          </a:prstGeom>
          <a:solidFill>
            <a:srgbClr val="181A2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0"/>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0"/>
          <p:cNvSpPr/>
          <p:nvPr/>
        </p:nvSpPr>
        <p:spPr>
          <a:xfrm>
            <a:off x="2209350" y="290725"/>
            <a:ext cx="5205300" cy="458100"/>
          </a:xfrm>
          <a:prstGeom prst="rect">
            <a:avLst/>
          </a:prstGeom>
          <a:noFill/>
          <a:ln>
            <a:noFill/>
          </a:ln>
        </p:spPr>
        <p:txBody>
          <a:bodyPr anchorCtr="0" anchor="t" bIns="28575" lIns="57150" spcFirstLastPara="1" rIns="57150" wrap="square" tIns="28575">
            <a:noAutofit/>
          </a:bodyPr>
          <a:lstStyle/>
          <a:p>
            <a:pPr indent="0" lvl="0" marL="0" marR="0" rtl="0" algn="ctr">
              <a:lnSpc>
                <a:spcPct val="124992"/>
              </a:lnSpc>
              <a:spcBef>
                <a:spcPts val="0"/>
              </a:spcBef>
              <a:spcAft>
                <a:spcPts val="0"/>
              </a:spcAft>
              <a:buClr>
                <a:srgbClr val="6EB9FC"/>
              </a:buClr>
              <a:buSzPts val="2100"/>
              <a:buFont typeface="Lora"/>
              <a:buNone/>
            </a:pPr>
            <a:r>
              <a:rPr b="0" i="0" lang="en" sz="2600" u="none" cap="none" strike="noStrike">
                <a:solidFill>
                  <a:srgbClr val="6EB9FC"/>
                </a:solidFill>
                <a:latin typeface="Impact"/>
                <a:ea typeface="Impact"/>
                <a:cs typeface="Impact"/>
                <a:sym typeface="Impact"/>
              </a:rPr>
              <a:t>Development Process</a:t>
            </a:r>
            <a:endParaRPr b="0" i="0" sz="2600" u="none" cap="none" strike="noStrike">
              <a:solidFill>
                <a:schemeClr val="dk1"/>
              </a:solidFill>
              <a:latin typeface="Impact"/>
              <a:ea typeface="Impact"/>
              <a:cs typeface="Impact"/>
              <a:sym typeface="Impact"/>
            </a:endParaRPr>
          </a:p>
        </p:txBody>
      </p:sp>
      <p:sp>
        <p:nvSpPr>
          <p:cNvPr id="449" name="Google Shape;449;p60"/>
          <p:cNvSpPr/>
          <p:nvPr/>
        </p:nvSpPr>
        <p:spPr>
          <a:xfrm>
            <a:off x="4565377" y="832321"/>
            <a:ext cx="13200" cy="4020300"/>
          </a:xfrm>
          <a:prstGeom prst="rect">
            <a:avLst/>
          </a:prstGeom>
          <a:solidFill>
            <a:srgbClr val="6EB9FC"/>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0"/>
          <p:cNvSpPr/>
          <p:nvPr/>
        </p:nvSpPr>
        <p:spPr>
          <a:xfrm>
            <a:off x="4690802" y="1027100"/>
            <a:ext cx="369900" cy="13200"/>
          </a:xfrm>
          <a:prstGeom prst="rect">
            <a:avLst/>
          </a:prstGeom>
          <a:solidFill>
            <a:srgbClr val="6EB9FC"/>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0"/>
          <p:cNvSpPr/>
          <p:nvPr/>
        </p:nvSpPr>
        <p:spPr>
          <a:xfrm>
            <a:off x="4453049" y="914846"/>
            <a:ext cx="237900" cy="237900"/>
          </a:xfrm>
          <a:prstGeom prst="roundRect">
            <a:avLst>
              <a:gd fmla="val 13337"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0"/>
          <p:cNvSpPr/>
          <p:nvPr/>
        </p:nvSpPr>
        <p:spPr>
          <a:xfrm>
            <a:off x="4543313" y="934641"/>
            <a:ext cx="57300" cy="198300"/>
          </a:xfrm>
          <a:prstGeom prst="rect">
            <a:avLst/>
          </a:prstGeom>
          <a:noFill/>
          <a:ln>
            <a:noFill/>
          </a:ln>
        </p:spPr>
        <p:txBody>
          <a:bodyPr anchorCtr="0" anchor="t" bIns="28575" lIns="57150" spcFirstLastPara="1" rIns="57150" wrap="square" tIns="28575">
            <a:noAutofit/>
          </a:bodyPr>
          <a:lstStyle/>
          <a:p>
            <a:pPr indent="0" lvl="0" marL="0" marR="0" rtl="0" algn="ctr">
              <a:lnSpc>
                <a:spcPct val="125100"/>
              </a:lnSpc>
              <a:spcBef>
                <a:spcPts val="0"/>
              </a:spcBef>
              <a:spcAft>
                <a:spcPts val="0"/>
              </a:spcAft>
              <a:buClr>
                <a:srgbClr val="6EB9FC"/>
              </a:buClr>
              <a:buSzPts val="1200"/>
              <a:buFont typeface="Lora"/>
              <a:buNone/>
            </a:pPr>
            <a:r>
              <a:rPr b="0" i="0" lang="en" sz="1200" u="none" cap="none" strike="noStrike">
                <a:solidFill>
                  <a:srgbClr val="6EB9FC"/>
                </a:solidFill>
                <a:latin typeface="Lora"/>
                <a:ea typeface="Lora"/>
                <a:cs typeface="Lora"/>
                <a:sym typeface="Lora"/>
              </a:rPr>
              <a:t>1</a:t>
            </a:r>
            <a:endParaRPr b="0" i="0" sz="1200" u="none" cap="none" strike="noStrike">
              <a:solidFill>
                <a:schemeClr val="dk1"/>
              </a:solidFill>
              <a:latin typeface="Calibri"/>
              <a:ea typeface="Calibri"/>
              <a:cs typeface="Calibri"/>
              <a:sym typeface="Calibri"/>
            </a:endParaRPr>
          </a:p>
        </p:txBody>
      </p:sp>
      <p:sp>
        <p:nvSpPr>
          <p:cNvPr id="453" name="Google Shape;453;p60"/>
          <p:cNvSpPr/>
          <p:nvPr/>
        </p:nvSpPr>
        <p:spPr>
          <a:xfrm>
            <a:off x="5153250" y="938025"/>
            <a:ext cx="1969800" cy="369000"/>
          </a:xfrm>
          <a:prstGeom prst="rect">
            <a:avLst/>
          </a:prstGeom>
          <a:noFill/>
          <a:ln>
            <a:noFill/>
          </a:ln>
        </p:spPr>
        <p:txBody>
          <a:bodyPr anchorCtr="0" anchor="t" bIns="28575" lIns="57150" spcFirstLastPara="1" rIns="57150" wrap="square" tIns="28575">
            <a:noAutofit/>
          </a:bodyPr>
          <a:lstStyle/>
          <a:p>
            <a:pPr indent="0" lvl="0" marL="0" marR="0" rtl="0" algn="l">
              <a:lnSpc>
                <a:spcPct val="124984"/>
              </a:lnSpc>
              <a:spcBef>
                <a:spcPts val="0"/>
              </a:spcBef>
              <a:spcAft>
                <a:spcPts val="0"/>
              </a:spcAft>
              <a:buClr>
                <a:srgbClr val="6EB9FC"/>
              </a:buClr>
              <a:buSzPts val="1000"/>
              <a:buFont typeface="Lora"/>
              <a:buNone/>
            </a:pPr>
            <a:r>
              <a:rPr b="1" i="0" lang="en" sz="1200" u="none" cap="none" strike="noStrike">
                <a:solidFill>
                  <a:srgbClr val="6EB9FC"/>
                </a:solidFill>
                <a:latin typeface="Lora"/>
                <a:ea typeface="Lora"/>
                <a:cs typeface="Lora"/>
                <a:sym typeface="Lora"/>
              </a:rPr>
              <a:t>Concept &amp; Planning</a:t>
            </a:r>
            <a:endParaRPr b="1" i="0" sz="1200" u="none" cap="none" strike="noStrike">
              <a:solidFill>
                <a:schemeClr val="dk1"/>
              </a:solidFill>
              <a:latin typeface="Calibri"/>
              <a:ea typeface="Calibri"/>
              <a:cs typeface="Calibri"/>
              <a:sym typeface="Calibri"/>
            </a:endParaRPr>
          </a:p>
        </p:txBody>
      </p:sp>
      <p:sp>
        <p:nvSpPr>
          <p:cNvPr id="454" name="Google Shape;454;p60"/>
          <p:cNvSpPr/>
          <p:nvPr/>
        </p:nvSpPr>
        <p:spPr>
          <a:xfrm>
            <a:off x="5153251" y="1373825"/>
            <a:ext cx="2330700" cy="676200"/>
          </a:xfrm>
          <a:prstGeom prst="rect">
            <a:avLst/>
          </a:prstGeom>
          <a:noFill/>
          <a:ln>
            <a:noFill/>
          </a:ln>
        </p:spPr>
        <p:txBody>
          <a:bodyPr anchorCtr="0" anchor="t" bIns="28575" lIns="57150" spcFirstLastPara="1" rIns="57150" wrap="square" tIns="28575">
            <a:noAutofit/>
          </a:bodyPr>
          <a:lstStyle/>
          <a:p>
            <a:pPr indent="0" lvl="0" marL="0" marR="0" rtl="0" algn="l">
              <a:lnSpc>
                <a:spcPct val="159984"/>
              </a:lnSpc>
              <a:spcBef>
                <a:spcPts val="0"/>
              </a:spcBef>
              <a:spcAft>
                <a:spcPts val="0"/>
              </a:spcAft>
              <a:buClr>
                <a:srgbClr val="D6E5EF"/>
              </a:buClr>
              <a:buSzPts val="800"/>
              <a:buFont typeface="Arial"/>
              <a:buNone/>
            </a:pPr>
            <a:r>
              <a:rPr b="0" i="0" lang="en" sz="800" u="none" cap="none" strike="noStrike">
                <a:solidFill>
                  <a:srgbClr val="D6E5EF"/>
                </a:solidFill>
                <a:latin typeface="Arial"/>
                <a:ea typeface="Arial"/>
                <a:cs typeface="Arial"/>
                <a:sym typeface="Arial"/>
              </a:rPr>
              <a:t>Thoroughly brainstormed game mechanics, character designs, and storyline to create a unique and engaging zombie survival experience.</a:t>
            </a:r>
            <a:endParaRPr b="0" i="0" sz="800" u="none" cap="none" strike="noStrike">
              <a:solidFill>
                <a:schemeClr val="dk1"/>
              </a:solidFill>
              <a:latin typeface="Calibri"/>
              <a:ea typeface="Calibri"/>
              <a:cs typeface="Calibri"/>
              <a:sym typeface="Calibri"/>
            </a:endParaRPr>
          </a:p>
        </p:txBody>
      </p:sp>
      <p:sp>
        <p:nvSpPr>
          <p:cNvPr id="455" name="Google Shape;455;p60"/>
          <p:cNvSpPr/>
          <p:nvPr/>
        </p:nvSpPr>
        <p:spPr>
          <a:xfrm>
            <a:off x="4083137" y="1555514"/>
            <a:ext cx="369900" cy="13200"/>
          </a:xfrm>
          <a:prstGeom prst="rect">
            <a:avLst/>
          </a:prstGeom>
          <a:solidFill>
            <a:srgbClr val="6EB9FC"/>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0"/>
          <p:cNvSpPr/>
          <p:nvPr/>
        </p:nvSpPr>
        <p:spPr>
          <a:xfrm>
            <a:off x="4453049" y="1443261"/>
            <a:ext cx="237900" cy="237900"/>
          </a:xfrm>
          <a:prstGeom prst="roundRect">
            <a:avLst>
              <a:gd fmla="val 13337"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0"/>
          <p:cNvSpPr/>
          <p:nvPr/>
        </p:nvSpPr>
        <p:spPr>
          <a:xfrm>
            <a:off x="4529026" y="1463055"/>
            <a:ext cx="85800" cy="198300"/>
          </a:xfrm>
          <a:prstGeom prst="rect">
            <a:avLst/>
          </a:prstGeom>
          <a:noFill/>
          <a:ln>
            <a:noFill/>
          </a:ln>
        </p:spPr>
        <p:txBody>
          <a:bodyPr anchorCtr="0" anchor="t" bIns="28575" lIns="57150" spcFirstLastPara="1" rIns="57150" wrap="square" tIns="28575">
            <a:noAutofit/>
          </a:bodyPr>
          <a:lstStyle/>
          <a:p>
            <a:pPr indent="0" lvl="0" marL="0" marR="0" rtl="0" algn="ctr">
              <a:lnSpc>
                <a:spcPct val="125100"/>
              </a:lnSpc>
              <a:spcBef>
                <a:spcPts val="0"/>
              </a:spcBef>
              <a:spcAft>
                <a:spcPts val="0"/>
              </a:spcAft>
              <a:buClr>
                <a:srgbClr val="6EB9FC"/>
              </a:buClr>
              <a:buSzPts val="1200"/>
              <a:buFont typeface="Lora"/>
              <a:buNone/>
            </a:pPr>
            <a:r>
              <a:rPr b="0" i="0" lang="en" sz="1200" u="none" cap="none" strike="noStrike">
                <a:solidFill>
                  <a:srgbClr val="6EB9FC"/>
                </a:solidFill>
                <a:latin typeface="Lora"/>
                <a:ea typeface="Lora"/>
                <a:cs typeface="Lora"/>
                <a:sym typeface="Lora"/>
              </a:rPr>
              <a:t>2</a:t>
            </a:r>
            <a:endParaRPr b="0" i="0" sz="1200" u="none" cap="none" strike="noStrike">
              <a:solidFill>
                <a:schemeClr val="dk1"/>
              </a:solidFill>
              <a:latin typeface="Calibri"/>
              <a:ea typeface="Calibri"/>
              <a:cs typeface="Calibri"/>
              <a:sym typeface="Calibri"/>
            </a:endParaRPr>
          </a:p>
        </p:txBody>
      </p:sp>
      <p:sp>
        <p:nvSpPr>
          <p:cNvPr id="458" name="Google Shape;458;p60"/>
          <p:cNvSpPr/>
          <p:nvPr/>
        </p:nvSpPr>
        <p:spPr>
          <a:xfrm>
            <a:off x="1982150" y="1443250"/>
            <a:ext cx="2025000" cy="369000"/>
          </a:xfrm>
          <a:prstGeom prst="rect">
            <a:avLst/>
          </a:prstGeom>
          <a:noFill/>
          <a:ln>
            <a:noFill/>
          </a:ln>
        </p:spPr>
        <p:txBody>
          <a:bodyPr anchorCtr="0" anchor="t" bIns="28575" lIns="57150" spcFirstLastPara="1" rIns="57150" wrap="square" tIns="28575">
            <a:noAutofit/>
          </a:bodyPr>
          <a:lstStyle/>
          <a:p>
            <a:pPr indent="0" lvl="0" marL="0" marR="0" rtl="0" algn="r">
              <a:lnSpc>
                <a:spcPct val="124984"/>
              </a:lnSpc>
              <a:spcBef>
                <a:spcPts val="0"/>
              </a:spcBef>
              <a:spcAft>
                <a:spcPts val="0"/>
              </a:spcAft>
              <a:buClr>
                <a:srgbClr val="6EB9FC"/>
              </a:buClr>
              <a:buSzPts val="1000"/>
              <a:buFont typeface="Lora"/>
              <a:buNone/>
            </a:pPr>
            <a:r>
              <a:rPr b="1" i="0" lang="en" sz="1200" u="none" cap="none" strike="noStrike">
                <a:solidFill>
                  <a:srgbClr val="6EB9FC"/>
                </a:solidFill>
                <a:latin typeface="Lora"/>
                <a:ea typeface="Lora"/>
                <a:cs typeface="Lora"/>
                <a:sym typeface="Lora"/>
              </a:rPr>
              <a:t>Design &amp; Art Production</a:t>
            </a:r>
            <a:endParaRPr b="1" i="0" sz="1200" u="none" cap="none" strike="noStrike">
              <a:solidFill>
                <a:schemeClr val="dk1"/>
              </a:solidFill>
              <a:latin typeface="Calibri"/>
              <a:ea typeface="Calibri"/>
              <a:cs typeface="Calibri"/>
              <a:sym typeface="Calibri"/>
            </a:endParaRPr>
          </a:p>
        </p:txBody>
      </p:sp>
      <p:sp>
        <p:nvSpPr>
          <p:cNvPr id="459" name="Google Shape;459;p60"/>
          <p:cNvSpPr/>
          <p:nvPr/>
        </p:nvSpPr>
        <p:spPr>
          <a:xfrm>
            <a:off x="2209200" y="1891775"/>
            <a:ext cx="1781400" cy="764400"/>
          </a:xfrm>
          <a:prstGeom prst="rect">
            <a:avLst/>
          </a:prstGeom>
          <a:noFill/>
          <a:ln>
            <a:noFill/>
          </a:ln>
        </p:spPr>
        <p:txBody>
          <a:bodyPr anchorCtr="0" anchor="t" bIns="28575" lIns="57150" spcFirstLastPara="1" rIns="57150" wrap="square" tIns="28575">
            <a:noAutofit/>
          </a:bodyPr>
          <a:lstStyle/>
          <a:p>
            <a:pPr indent="0" lvl="0" marL="0" marR="0" rtl="0" algn="r">
              <a:lnSpc>
                <a:spcPct val="159984"/>
              </a:lnSpc>
              <a:spcBef>
                <a:spcPts val="0"/>
              </a:spcBef>
              <a:spcAft>
                <a:spcPts val="0"/>
              </a:spcAft>
              <a:buClr>
                <a:srgbClr val="D6E5EF"/>
              </a:buClr>
              <a:buSzPts val="800"/>
              <a:buFont typeface="Arial"/>
              <a:buNone/>
            </a:pPr>
            <a:r>
              <a:rPr b="0" i="0" lang="en" sz="800" u="none" cap="none" strike="noStrike">
                <a:solidFill>
                  <a:srgbClr val="D6E5EF"/>
                </a:solidFill>
                <a:latin typeface="Arial"/>
                <a:ea typeface="Arial"/>
                <a:cs typeface="Arial"/>
                <a:sym typeface="Arial"/>
              </a:rPr>
              <a:t>Collaborated with a talented team of artists to create realistic environments, compelling characters, and terrifying zombies.</a:t>
            </a:r>
            <a:endParaRPr b="0" i="0" sz="800" u="none" cap="none" strike="noStrike">
              <a:solidFill>
                <a:schemeClr val="dk1"/>
              </a:solidFill>
              <a:latin typeface="Calibri"/>
              <a:ea typeface="Calibri"/>
              <a:cs typeface="Calibri"/>
              <a:sym typeface="Calibri"/>
            </a:endParaRPr>
          </a:p>
        </p:txBody>
      </p:sp>
      <p:sp>
        <p:nvSpPr>
          <p:cNvPr id="460" name="Google Shape;460;p60"/>
          <p:cNvSpPr/>
          <p:nvPr/>
        </p:nvSpPr>
        <p:spPr>
          <a:xfrm>
            <a:off x="4690802" y="2291098"/>
            <a:ext cx="369900" cy="13200"/>
          </a:xfrm>
          <a:prstGeom prst="rect">
            <a:avLst/>
          </a:prstGeom>
          <a:solidFill>
            <a:srgbClr val="6EB9FC"/>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0"/>
          <p:cNvSpPr/>
          <p:nvPr/>
        </p:nvSpPr>
        <p:spPr>
          <a:xfrm>
            <a:off x="4453049" y="2178844"/>
            <a:ext cx="237900" cy="237900"/>
          </a:xfrm>
          <a:prstGeom prst="roundRect">
            <a:avLst>
              <a:gd fmla="val 13337"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0"/>
          <p:cNvSpPr/>
          <p:nvPr/>
        </p:nvSpPr>
        <p:spPr>
          <a:xfrm>
            <a:off x="4526644" y="2198638"/>
            <a:ext cx="90600" cy="198300"/>
          </a:xfrm>
          <a:prstGeom prst="rect">
            <a:avLst/>
          </a:prstGeom>
          <a:noFill/>
          <a:ln>
            <a:noFill/>
          </a:ln>
        </p:spPr>
        <p:txBody>
          <a:bodyPr anchorCtr="0" anchor="t" bIns="28575" lIns="57150" spcFirstLastPara="1" rIns="57150" wrap="square" tIns="28575">
            <a:noAutofit/>
          </a:bodyPr>
          <a:lstStyle/>
          <a:p>
            <a:pPr indent="0" lvl="0" marL="0" marR="0" rtl="0" algn="ctr">
              <a:lnSpc>
                <a:spcPct val="125100"/>
              </a:lnSpc>
              <a:spcBef>
                <a:spcPts val="0"/>
              </a:spcBef>
              <a:spcAft>
                <a:spcPts val="0"/>
              </a:spcAft>
              <a:buClr>
                <a:srgbClr val="6EB9FC"/>
              </a:buClr>
              <a:buSzPts val="1200"/>
              <a:buFont typeface="Lora"/>
              <a:buNone/>
            </a:pPr>
            <a:r>
              <a:rPr b="0" i="0" lang="en" sz="1200" u="none" cap="none" strike="noStrike">
                <a:solidFill>
                  <a:srgbClr val="6EB9FC"/>
                </a:solidFill>
                <a:latin typeface="Lora"/>
                <a:ea typeface="Lora"/>
                <a:cs typeface="Lora"/>
                <a:sym typeface="Lora"/>
              </a:rPr>
              <a:t>3</a:t>
            </a:r>
            <a:endParaRPr b="0" i="0" sz="1200" u="none" cap="none" strike="noStrike">
              <a:solidFill>
                <a:schemeClr val="dk1"/>
              </a:solidFill>
              <a:latin typeface="Calibri"/>
              <a:ea typeface="Calibri"/>
              <a:cs typeface="Calibri"/>
              <a:sym typeface="Calibri"/>
            </a:endParaRPr>
          </a:p>
        </p:txBody>
      </p:sp>
      <p:sp>
        <p:nvSpPr>
          <p:cNvPr id="463" name="Google Shape;463;p60"/>
          <p:cNvSpPr/>
          <p:nvPr/>
        </p:nvSpPr>
        <p:spPr>
          <a:xfrm>
            <a:off x="5153250" y="2201975"/>
            <a:ext cx="2476500" cy="369900"/>
          </a:xfrm>
          <a:prstGeom prst="rect">
            <a:avLst/>
          </a:prstGeom>
          <a:noFill/>
          <a:ln>
            <a:noFill/>
          </a:ln>
        </p:spPr>
        <p:txBody>
          <a:bodyPr anchorCtr="0" anchor="t" bIns="28575" lIns="57150" spcFirstLastPara="1" rIns="57150" wrap="square" tIns="28575">
            <a:noAutofit/>
          </a:bodyPr>
          <a:lstStyle/>
          <a:p>
            <a:pPr indent="0" lvl="0" marL="0" marR="0" rtl="0" algn="l">
              <a:lnSpc>
                <a:spcPct val="124984"/>
              </a:lnSpc>
              <a:spcBef>
                <a:spcPts val="0"/>
              </a:spcBef>
              <a:spcAft>
                <a:spcPts val="0"/>
              </a:spcAft>
              <a:buClr>
                <a:srgbClr val="6EB9FC"/>
              </a:buClr>
              <a:buSzPts val="1000"/>
              <a:buFont typeface="Lora"/>
              <a:buNone/>
            </a:pPr>
            <a:r>
              <a:rPr b="1" i="0" lang="en" sz="1200" u="none" cap="none" strike="noStrike">
                <a:solidFill>
                  <a:srgbClr val="6EB9FC"/>
                </a:solidFill>
                <a:latin typeface="Lora"/>
                <a:ea typeface="Lora"/>
                <a:cs typeface="Lora"/>
                <a:sym typeface="Lora"/>
              </a:rPr>
              <a:t>Programming &amp; Implementation</a:t>
            </a:r>
            <a:endParaRPr b="1" i="0" sz="1200" u="none" cap="none" strike="noStrike">
              <a:solidFill>
                <a:schemeClr val="dk1"/>
              </a:solidFill>
              <a:latin typeface="Calibri"/>
              <a:ea typeface="Calibri"/>
              <a:cs typeface="Calibri"/>
              <a:sym typeface="Calibri"/>
            </a:endParaRPr>
          </a:p>
        </p:txBody>
      </p:sp>
      <p:sp>
        <p:nvSpPr>
          <p:cNvPr id="464" name="Google Shape;464;p60"/>
          <p:cNvSpPr/>
          <p:nvPr/>
        </p:nvSpPr>
        <p:spPr>
          <a:xfrm>
            <a:off x="5153250" y="2637750"/>
            <a:ext cx="2330700" cy="764400"/>
          </a:xfrm>
          <a:prstGeom prst="rect">
            <a:avLst/>
          </a:prstGeom>
          <a:noFill/>
          <a:ln>
            <a:noFill/>
          </a:ln>
        </p:spPr>
        <p:txBody>
          <a:bodyPr anchorCtr="0" anchor="t" bIns="28575" lIns="57150" spcFirstLastPara="1" rIns="57150" wrap="square" tIns="28575">
            <a:noAutofit/>
          </a:bodyPr>
          <a:lstStyle/>
          <a:p>
            <a:pPr indent="0" lvl="0" marL="0" marR="0" rtl="0" algn="l">
              <a:lnSpc>
                <a:spcPct val="159984"/>
              </a:lnSpc>
              <a:spcBef>
                <a:spcPts val="0"/>
              </a:spcBef>
              <a:spcAft>
                <a:spcPts val="0"/>
              </a:spcAft>
              <a:buClr>
                <a:srgbClr val="D6E5EF"/>
              </a:buClr>
              <a:buSzPts val="800"/>
              <a:buFont typeface="Arial"/>
              <a:buNone/>
            </a:pPr>
            <a:r>
              <a:rPr b="0" i="0" lang="en" sz="800" u="none" cap="none" strike="noStrike">
                <a:solidFill>
                  <a:srgbClr val="D6E5EF"/>
                </a:solidFill>
                <a:latin typeface="Arial"/>
                <a:ea typeface="Arial"/>
                <a:cs typeface="Arial"/>
                <a:sym typeface="Arial"/>
              </a:rPr>
              <a:t>Utilized cutting-edge game development technologies to bring the game to life, optimizing performance and ensuring smooth gameplay.</a:t>
            </a:r>
            <a:endParaRPr b="0" i="0" sz="800" u="none" cap="none" strike="noStrike">
              <a:solidFill>
                <a:schemeClr val="dk1"/>
              </a:solidFill>
              <a:latin typeface="Calibri"/>
              <a:ea typeface="Calibri"/>
              <a:cs typeface="Calibri"/>
              <a:sym typeface="Calibri"/>
            </a:endParaRPr>
          </a:p>
        </p:txBody>
      </p:sp>
      <p:sp>
        <p:nvSpPr>
          <p:cNvPr id="465" name="Google Shape;465;p60"/>
          <p:cNvSpPr/>
          <p:nvPr/>
        </p:nvSpPr>
        <p:spPr>
          <a:xfrm>
            <a:off x="4083137" y="3005621"/>
            <a:ext cx="369900" cy="13200"/>
          </a:xfrm>
          <a:prstGeom prst="rect">
            <a:avLst/>
          </a:prstGeom>
          <a:solidFill>
            <a:srgbClr val="6EB9FC"/>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0"/>
          <p:cNvSpPr/>
          <p:nvPr/>
        </p:nvSpPr>
        <p:spPr>
          <a:xfrm>
            <a:off x="4453049" y="2893368"/>
            <a:ext cx="237900" cy="237900"/>
          </a:xfrm>
          <a:prstGeom prst="roundRect">
            <a:avLst>
              <a:gd fmla="val 13337"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0"/>
          <p:cNvSpPr/>
          <p:nvPr/>
        </p:nvSpPr>
        <p:spPr>
          <a:xfrm>
            <a:off x="4529026" y="2913162"/>
            <a:ext cx="85800" cy="198300"/>
          </a:xfrm>
          <a:prstGeom prst="rect">
            <a:avLst/>
          </a:prstGeom>
          <a:noFill/>
          <a:ln>
            <a:noFill/>
          </a:ln>
        </p:spPr>
        <p:txBody>
          <a:bodyPr anchorCtr="0" anchor="t" bIns="28575" lIns="57150" spcFirstLastPara="1" rIns="57150" wrap="square" tIns="28575">
            <a:noAutofit/>
          </a:bodyPr>
          <a:lstStyle/>
          <a:p>
            <a:pPr indent="0" lvl="0" marL="0" marR="0" rtl="0" algn="ctr">
              <a:lnSpc>
                <a:spcPct val="125100"/>
              </a:lnSpc>
              <a:spcBef>
                <a:spcPts val="0"/>
              </a:spcBef>
              <a:spcAft>
                <a:spcPts val="0"/>
              </a:spcAft>
              <a:buClr>
                <a:srgbClr val="6EB9FC"/>
              </a:buClr>
              <a:buSzPts val="1200"/>
              <a:buFont typeface="Lora"/>
              <a:buNone/>
            </a:pPr>
            <a:r>
              <a:rPr b="0" i="0" lang="en" sz="1200" u="none" cap="none" strike="noStrike">
                <a:solidFill>
                  <a:srgbClr val="6EB9FC"/>
                </a:solidFill>
                <a:latin typeface="Lora"/>
                <a:ea typeface="Lora"/>
                <a:cs typeface="Lora"/>
                <a:sym typeface="Lora"/>
              </a:rPr>
              <a:t>4</a:t>
            </a:r>
            <a:endParaRPr b="0" i="0" sz="1200" u="none" cap="none" strike="noStrike">
              <a:solidFill>
                <a:schemeClr val="dk1"/>
              </a:solidFill>
              <a:latin typeface="Calibri"/>
              <a:ea typeface="Calibri"/>
              <a:cs typeface="Calibri"/>
              <a:sym typeface="Calibri"/>
            </a:endParaRPr>
          </a:p>
        </p:txBody>
      </p:sp>
      <p:sp>
        <p:nvSpPr>
          <p:cNvPr id="468" name="Google Shape;468;p60"/>
          <p:cNvSpPr/>
          <p:nvPr/>
        </p:nvSpPr>
        <p:spPr>
          <a:xfrm>
            <a:off x="2209175" y="2916475"/>
            <a:ext cx="1781400" cy="369900"/>
          </a:xfrm>
          <a:prstGeom prst="rect">
            <a:avLst/>
          </a:prstGeom>
          <a:noFill/>
          <a:ln>
            <a:noFill/>
          </a:ln>
        </p:spPr>
        <p:txBody>
          <a:bodyPr anchorCtr="0" anchor="t" bIns="28575" lIns="57150" spcFirstLastPara="1" rIns="57150" wrap="square" tIns="28575">
            <a:noAutofit/>
          </a:bodyPr>
          <a:lstStyle/>
          <a:p>
            <a:pPr indent="0" lvl="0" marL="0" marR="0" rtl="0" algn="r">
              <a:lnSpc>
                <a:spcPct val="124984"/>
              </a:lnSpc>
              <a:spcBef>
                <a:spcPts val="0"/>
              </a:spcBef>
              <a:spcAft>
                <a:spcPts val="0"/>
              </a:spcAft>
              <a:buClr>
                <a:srgbClr val="6EB9FC"/>
              </a:buClr>
              <a:buSzPts val="1000"/>
              <a:buFont typeface="Lora"/>
              <a:buNone/>
            </a:pPr>
            <a:r>
              <a:rPr b="1" i="0" lang="en" sz="1200" u="none" cap="none" strike="noStrike">
                <a:solidFill>
                  <a:srgbClr val="6EB9FC"/>
                </a:solidFill>
                <a:latin typeface="Lora"/>
                <a:ea typeface="Lora"/>
                <a:cs typeface="Lora"/>
                <a:sym typeface="Lora"/>
              </a:rPr>
              <a:t>Testing &amp; Bug Fixing</a:t>
            </a:r>
            <a:endParaRPr b="1" i="0" sz="1200" u="none" cap="none" strike="noStrike">
              <a:solidFill>
                <a:schemeClr val="dk1"/>
              </a:solidFill>
              <a:latin typeface="Calibri"/>
              <a:ea typeface="Calibri"/>
              <a:cs typeface="Calibri"/>
              <a:sym typeface="Calibri"/>
            </a:endParaRPr>
          </a:p>
        </p:txBody>
      </p:sp>
      <p:sp>
        <p:nvSpPr>
          <p:cNvPr id="469" name="Google Shape;469;p60"/>
          <p:cNvSpPr/>
          <p:nvPr/>
        </p:nvSpPr>
        <p:spPr>
          <a:xfrm>
            <a:off x="2209200" y="3304074"/>
            <a:ext cx="1781400" cy="845400"/>
          </a:xfrm>
          <a:prstGeom prst="rect">
            <a:avLst/>
          </a:prstGeom>
          <a:noFill/>
          <a:ln>
            <a:noFill/>
          </a:ln>
        </p:spPr>
        <p:txBody>
          <a:bodyPr anchorCtr="0" anchor="t" bIns="28575" lIns="57150" spcFirstLastPara="1" rIns="57150" wrap="square" tIns="28575">
            <a:noAutofit/>
          </a:bodyPr>
          <a:lstStyle/>
          <a:p>
            <a:pPr indent="0" lvl="0" marL="0" marR="0" rtl="0" algn="r">
              <a:lnSpc>
                <a:spcPct val="159984"/>
              </a:lnSpc>
              <a:spcBef>
                <a:spcPts val="0"/>
              </a:spcBef>
              <a:spcAft>
                <a:spcPts val="0"/>
              </a:spcAft>
              <a:buClr>
                <a:srgbClr val="D6E5EF"/>
              </a:buClr>
              <a:buSzPts val="800"/>
              <a:buFont typeface="Arial"/>
              <a:buNone/>
            </a:pPr>
            <a:r>
              <a:rPr b="0" i="0" lang="en" sz="800" u="none" cap="none" strike="noStrike">
                <a:solidFill>
                  <a:srgbClr val="D6E5EF"/>
                </a:solidFill>
                <a:latin typeface="Arial"/>
                <a:ea typeface="Arial"/>
                <a:cs typeface="Arial"/>
                <a:sym typeface="Arial"/>
              </a:rPr>
              <a:t>Conducted rigorous quality testing, identifying and resolving bugs to ensure a seamless and enjoyable player experience.</a:t>
            </a:r>
            <a:endParaRPr b="0" i="0" sz="800" u="none" cap="none" strike="noStrike">
              <a:solidFill>
                <a:schemeClr val="dk1"/>
              </a:solidFill>
              <a:latin typeface="Calibri"/>
              <a:ea typeface="Calibri"/>
              <a:cs typeface="Calibri"/>
              <a:sym typeface="Calibri"/>
            </a:endParaRPr>
          </a:p>
        </p:txBody>
      </p:sp>
      <p:sp>
        <p:nvSpPr>
          <p:cNvPr id="470" name="Google Shape;470;p60"/>
          <p:cNvSpPr/>
          <p:nvPr/>
        </p:nvSpPr>
        <p:spPr>
          <a:xfrm>
            <a:off x="4690802" y="3720145"/>
            <a:ext cx="369900" cy="13200"/>
          </a:xfrm>
          <a:prstGeom prst="rect">
            <a:avLst/>
          </a:prstGeom>
          <a:solidFill>
            <a:srgbClr val="6EB9FC"/>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0"/>
          <p:cNvSpPr/>
          <p:nvPr/>
        </p:nvSpPr>
        <p:spPr>
          <a:xfrm>
            <a:off x="4453049" y="3607891"/>
            <a:ext cx="237900" cy="237900"/>
          </a:xfrm>
          <a:prstGeom prst="roundRect">
            <a:avLst>
              <a:gd fmla="val 13337"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0"/>
          <p:cNvSpPr/>
          <p:nvPr/>
        </p:nvSpPr>
        <p:spPr>
          <a:xfrm>
            <a:off x="4529026" y="3627686"/>
            <a:ext cx="85800" cy="198300"/>
          </a:xfrm>
          <a:prstGeom prst="rect">
            <a:avLst/>
          </a:prstGeom>
          <a:noFill/>
          <a:ln>
            <a:noFill/>
          </a:ln>
        </p:spPr>
        <p:txBody>
          <a:bodyPr anchorCtr="0" anchor="t" bIns="28575" lIns="57150" spcFirstLastPara="1" rIns="57150" wrap="square" tIns="28575">
            <a:noAutofit/>
          </a:bodyPr>
          <a:lstStyle/>
          <a:p>
            <a:pPr indent="0" lvl="0" marL="0" marR="0" rtl="0" algn="ctr">
              <a:lnSpc>
                <a:spcPct val="125100"/>
              </a:lnSpc>
              <a:spcBef>
                <a:spcPts val="0"/>
              </a:spcBef>
              <a:spcAft>
                <a:spcPts val="0"/>
              </a:spcAft>
              <a:buClr>
                <a:srgbClr val="6EB9FC"/>
              </a:buClr>
              <a:buSzPts val="1200"/>
              <a:buFont typeface="Lora"/>
              <a:buNone/>
            </a:pPr>
            <a:r>
              <a:rPr b="0" i="0" lang="en" sz="1200" u="none" cap="none" strike="noStrike">
                <a:solidFill>
                  <a:srgbClr val="6EB9FC"/>
                </a:solidFill>
                <a:latin typeface="Lora"/>
                <a:ea typeface="Lora"/>
                <a:cs typeface="Lora"/>
                <a:sym typeface="Lora"/>
              </a:rPr>
              <a:t>5</a:t>
            </a:r>
            <a:endParaRPr b="0" i="0" sz="1200" u="none" cap="none" strike="noStrike">
              <a:solidFill>
                <a:schemeClr val="dk1"/>
              </a:solidFill>
              <a:latin typeface="Calibri"/>
              <a:ea typeface="Calibri"/>
              <a:cs typeface="Calibri"/>
              <a:sym typeface="Calibri"/>
            </a:endParaRPr>
          </a:p>
        </p:txBody>
      </p:sp>
      <p:sp>
        <p:nvSpPr>
          <p:cNvPr id="473" name="Google Shape;473;p60"/>
          <p:cNvSpPr/>
          <p:nvPr/>
        </p:nvSpPr>
        <p:spPr>
          <a:xfrm>
            <a:off x="5153250" y="3631025"/>
            <a:ext cx="1969800" cy="330300"/>
          </a:xfrm>
          <a:prstGeom prst="rect">
            <a:avLst/>
          </a:prstGeom>
          <a:noFill/>
          <a:ln>
            <a:noFill/>
          </a:ln>
        </p:spPr>
        <p:txBody>
          <a:bodyPr anchorCtr="0" anchor="t" bIns="28575" lIns="57150" spcFirstLastPara="1" rIns="57150" wrap="square" tIns="28575">
            <a:noAutofit/>
          </a:bodyPr>
          <a:lstStyle/>
          <a:p>
            <a:pPr indent="0" lvl="0" marL="0" marR="0" rtl="0" algn="l">
              <a:lnSpc>
                <a:spcPct val="124984"/>
              </a:lnSpc>
              <a:spcBef>
                <a:spcPts val="0"/>
              </a:spcBef>
              <a:spcAft>
                <a:spcPts val="0"/>
              </a:spcAft>
              <a:buClr>
                <a:srgbClr val="6EB9FC"/>
              </a:buClr>
              <a:buSzPts val="1000"/>
              <a:buFont typeface="Lora"/>
              <a:buNone/>
            </a:pPr>
            <a:r>
              <a:rPr b="1" i="0" lang="en" sz="1200" u="none" cap="none" strike="noStrike">
                <a:solidFill>
                  <a:srgbClr val="6EB9FC"/>
                </a:solidFill>
                <a:latin typeface="Lora"/>
                <a:ea typeface="Lora"/>
                <a:cs typeface="Lora"/>
                <a:sym typeface="Lora"/>
              </a:rPr>
              <a:t>Release &amp; Updates</a:t>
            </a:r>
            <a:endParaRPr b="1" i="0" sz="1200" u="none" cap="none" strike="noStrike">
              <a:solidFill>
                <a:schemeClr val="dk1"/>
              </a:solidFill>
              <a:latin typeface="Calibri"/>
              <a:ea typeface="Calibri"/>
              <a:cs typeface="Calibri"/>
              <a:sym typeface="Calibri"/>
            </a:endParaRPr>
          </a:p>
        </p:txBody>
      </p:sp>
      <p:sp>
        <p:nvSpPr>
          <p:cNvPr id="474" name="Google Shape;474;p60"/>
          <p:cNvSpPr/>
          <p:nvPr/>
        </p:nvSpPr>
        <p:spPr>
          <a:xfrm>
            <a:off x="5153326" y="4024950"/>
            <a:ext cx="2261400" cy="845400"/>
          </a:xfrm>
          <a:prstGeom prst="rect">
            <a:avLst/>
          </a:prstGeom>
          <a:noFill/>
          <a:ln>
            <a:noFill/>
          </a:ln>
        </p:spPr>
        <p:txBody>
          <a:bodyPr anchorCtr="0" anchor="t" bIns="28575" lIns="57150" spcFirstLastPara="1" rIns="57150" wrap="square" tIns="28575">
            <a:noAutofit/>
          </a:bodyPr>
          <a:lstStyle/>
          <a:p>
            <a:pPr indent="0" lvl="0" marL="0" marR="0" rtl="0" algn="l">
              <a:lnSpc>
                <a:spcPct val="159984"/>
              </a:lnSpc>
              <a:spcBef>
                <a:spcPts val="0"/>
              </a:spcBef>
              <a:spcAft>
                <a:spcPts val="0"/>
              </a:spcAft>
              <a:buClr>
                <a:srgbClr val="D6E5EF"/>
              </a:buClr>
              <a:buSzPts val="800"/>
              <a:buFont typeface="Arial"/>
              <a:buNone/>
            </a:pPr>
            <a:r>
              <a:rPr b="0" i="0" lang="en" sz="800" u="none" cap="none" strike="noStrike">
                <a:solidFill>
                  <a:srgbClr val="D6E5EF"/>
                </a:solidFill>
                <a:latin typeface="Arial"/>
                <a:ea typeface="Arial"/>
                <a:cs typeface="Arial"/>
                <a:sym typeface="Arial"/>
              </a:rPr>
              <a:t>Launched the game on various platforms and continue to provide regular updates to enhance gameplay, introduce new content, and address player feedback.</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p:nvPr/>
        </p:nvSpPr>
        <p:spPr>
          <a:xfrm>
            <a:off x="0" y="0"/>
            <a:ext cx="9144000" cy="5143500"/>
          </a:xfrm>
          <a:prstGeom prst="rect">
            <a:avLst/>
          </a:prstGeom>
          <a:solidFill>
            <a:srgbClr val="181A2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1"/>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57" name="Google Shape;257;p41"/>
          <p:cNvPicPr preferRelativeResize="0"/>
          <p:nvPr/>
        </p:nvPicPr>
        <p:blipFill rotWithShape="1">
          <a:blip r:embed="rId3">
            <a:alphaModFix/>
          </a:blip>
          <a:srcRect b="0" l="0" r="0" t="0"/>
          <a:stretch/>
        </p:blipFill>
        <p:spPr>
          <a:xfrm>
            <a:off x="0" y="0"/>
            <a:ext cx="2286000" cy="5143500"/>
          </a:xfrm>
          <a:prstGeom prst="rect">
            <a:avLst/>
          </a:prstGeom>
          <a:noFill/>
          <a:ln>
            <a:noFill/>
          </a:ln>
        </p:spPr>
      </p:pic>
      <p:sp>
        <p:nvSpPr>
          <p:cNvPr id="258" name="Google Shape;258;p41"/>
          <p:cNvSpPr/>
          <p:nvPr/>
        </p:nvSpPr>
        <p:spPr>
          <a:xfrm>
            <a:off x="2806750" y="495000"/>
            <a:ext cx="3726300" cy="434100"/>
          </a:xfrm>
          <a:prstGeom prst="rect">
            <a:avLst/>
          </a:prstGeom>
          <a:noFill/>
          <a:ln>
            <a:noFill/>
          </a:ln>
        </p:spPr>
        <p:txBody>
          <a:bodyPr anchorCtr="0" anchor="t" bIns="28575" lIns="57150" spcFirstLastPara="1" rIns="57150" wrap="square" tIns="28575">
            <a:noAutofit/>
          </a:bodyPr>
          <a:lstStyle/>
          <a:p>
            <a:pPr indent="0" lvl="0" marL="0" rtl="0" algn="l">
              <a:lnSpc>
                <a:spcPct val="125011"/>
              </a:lnSpc>
              <a:spcBef>
                <a:spcPts val="0"/>
              </a:spcBef>
              <a:spcAft>
                <a:spcPts val="0"/>
              </a:spcAft>
              <a:buClr>
                <a:srgbClr val="6EB9FC"/>
              </a:buClr>
              <a:buSzPts val="2700"/>
              <a:buFont typeface="Lora"/>
              <a:buNone/>
            </a:pPr>
            <a:r>
              <a:rPr b="1" lang="en" sz="3100">
                <a:solidFill>
                  <a:srgbClr val="6EB9FC"/>
                </a:solidFill>
                <a:latin typeface="Lora"/>
                <a:ea typeface="Lora"/>
                <a:cs typeface="Lora"/>
                <a:sym typeface="Lora"/>
              </a:rPr>
              <a:t>Core Loop</a:t>
            </a:r>
            <a:endParaRPr b="1" sz="3100">
              <a:solidFill>
                <a:schemeClr val="dk1"/>
              </a:solidFill>
              <a:latin typeface="Calibri"/>
              <a:ea typeface="Calibri"/>
              <a:cs typeface="Calibri"/>
              <a:sym typeface="Calibri"/>
            </a:endParaRPr>
          </a:p>
          <a:p>
            <a:pPr indent="0" lvl="0" marL="0" marR="0" rtl="0" algn="l">
              <a:lnSpc>
                <a:spcPct val="125011"/>
              </a:lnSpc>
              <a:spcBef>
                <a:spcPts val="0"/>
              </a:spcBef>
              <a:spcAft>
                <a:spcPts val="0"/>
              </a:spcAft>
              <a:buClr>
                <a:srgbClr val="6EB9FC"/>
              </a:buClr>
              <a:buSzPts val="2700"/>
              <a:buFont typeface="Lora"/>
              <a:buNone/>
            </a:pPr>
            <a:r>
              <a:t/>
            </a:r>
            <a:endParaRPr b="1" sz="3100">
              <a:solidFill>
                <a:srgbClr val="6EB9FC"/>
              </a:solidFill>
              <a:latin typeface="Lora"/>
              <a:ea typeface="Lora"/>
              <a:cs typeface="Lora"/>
              <a:sym typeface="Lora"/>
            </a:endParaRPr>
          </a:p>
        </p:txBody>
      </p:sp>
      <p:sp>
        <p:nvSpPr>
          <p:cNvPr id="259" name="Google Shape;259;p41"/>
          <p:cNvSpPr/>
          <p:nvPr/>
        </p:nvSpPr>
        <p:spPr>
          <a:xfrm>
            <a:off x="2806750" y="1137287"/>
            <a:ext cx="5816400" cy="3661800"/>
          </a:xfrm>
          <a:prstGeom prst="roundRect">
            <a:avLst>
              <a:gd fmla="val 3865"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a:off x="2945500" y="1305000"/>
            <a:ext cx="5538900" cy="3276900"/>
          </a:xfrm>
          <a:prstGeom prst="rect">
            <a:avLst/>
          </a:prstGeom>
          <a:noFill/>
          <a:ln>
            <a:noFill/>
          </a:ln>
        </p:spPr>
        <p:txBody>
          <a:bodyPr anchorCtr="0" anchor="t" bIns="28575" lIns="57150" spcFirstLastPara="1" rIns="57150" wrap="square" tIns="28575">
            <a:noAutofit/>
          </a:bodyPr>
          <a:lstStyle/>
          <a:p>
            <a:pPr indent="-336550" lvl="0" marL="457200" marR="0" rtl="0" algn="l">
              <a:lnSpc>
                <a:spcPct val="159942"/>
              </a:lnSpc>
              <a:spcBef>
                <a:spcPts val="0"/>
              </a:spcBef>
              <a:spcAft>
                <a:spcPts val="0"/>
              </a:spcAft>
              <a:buClr>
                <a:srgbClr val="D6E5EF"/>
              </a:buClr>
              <a:buSzPts val="1700"/>
              <a:buChar char="●"/>
            </a:pPr>
            <a:r>
              <a:rPr b="1" lang="en" sz="1700">
                <a:solidFill>
                  <a:srgbClr val="D6E5EF"/>
                </a:solidFill>
              </a:rPr>
              <a:t>Input </a:t>
            </a:r>
            <a:endParaRPr b="1" sz="1700">
              <a:solidFill>
                <a:srgbClr val="D6E5EF"/>
              </a:solidFill>
            </a:endParaRPr>
          </a:p>
          <a:p>
            <a:pPr indent="-336550" lvl="1" marL="914400" marR="0" rtl="0" algn="l">
              <a:lnSpc>
                <a:spcPct val="159942"/>
              </a:lnSpc>
              <a:spcBef>
                <a:spcPts val="0"/>
              </a:spcBef>
              <a:spcAft>
                <a:spcPts val="0"/>
              </a:spcAft>
              <a:buClr>
                <a:srgbClr val="D6E5EF"/>
              </a:buClr>
              <a:buSzPts val="1700"/>
              <a:buChar char="○"/>
            </a:pPr>
            <a:r>
              <a:rPr b="1" lang="en" sz="1700">
                <a:solidFill>
                  <a:srgbClr val="D6E5EF"/>
                </a:solidFill>
              </a:rPr>
              <a:t>keyboard &amp; mouse </a:t>
            </a:r>
            <a:endParaRPr b="1" sz="1700">
              <a:solidFill>
                <a:srgbClr val="D6E5EF"/>
              </a:solidFill>
            </a:endParaRPr>
          </a:p>
          <a:p>
            <a:pPr indent="-336550" lvl="0" marL="457200" marR="0" rtl="0" algn="l">
              <a:lnSpc>
                <a:spcPct val="159942"/>
              </a:lnSpc>
              <a:spcBef>
                <a:spcPts val="0"/>
              </a:spcBef>
              <a:spcAft>
                <a:spcPts val="0"/>
              </a:spcAft>
              <a:buClr>
                <a:srgbClr val="D6E5EF"/>
              </a:buClr>
              <a:buSzPts val="1700"/>
              <a:buChar char="●"/>
            </a:pPr>
            <a:r>
              <a:rPr b="1" lang="en" sz="1700">
                <a:solidFill>
                  <a:srgbClr val="D6E5EF"/>
                </a:solidFill>
              </a:rPr>
              <a:t>Action </a:t>
            </a:r>
            <a:endParaRPr b="1" sz="1700">
              <a:solidFill>
                <a:srgbClr val="D6E5EF"/>
              </a:solidFill>
            </a:endParaRPr>
          </a:p>
          <a:p>
            <a:pPr indent="-336550" lvl="1" marL="914400" marR="0" rtl="0" algn="l">
              <a:lnSpc>
                <a:spcPct val="159942"/>
              </a:lnSpc>
              <a:spcBef>
                <a:spcPts val="0"/>
              </a:spcBef>
              <a:spcAft>
                <a:spcPts val="0"/>
              </a:spcAft>
              <a:buClr>
                <a:srgbClr val="D6E5EF"/>
              </a:buClr>
              <a:buSzPts val="1700"/>
              <a:buChar char="○"/>
            </a:pPr>
            <a:r>
              <a:rPr b="1" lang="en" sz="1700">
                <a:solidFill>
                  <a:srgbClr val="D6E5EF"/>
                </a:solidFill>
              </a:rPr>
              <a:t>Shooting</a:t>
            </a:r>
            <a:endParaRPr b="1" sz="1700">
              <a:solidFill>
                <a:srgbClr val="D6E5EF"/>
              </a:solidFill>
            </a:endParaRPr>
          </a:p>
          <a:p>
            <a:pPr indent="-336550" lvl="0" marL="457200" marR="0" rtl="0" algn="l">
              <a:lnSpc>
                <a:spcPct val="159942"/>
              </a:lnSpc>
              <a:spcBef>
                <a:spcPts val="0"/>
              </a:spcBef>
              <a:spcAft>
                <a:spcPts val="0"/>
              </a:spcAft>
              <a:buClr>
                <a:srgbClr val="D6E5EF"/>
              </a:buClr>
              <a:buSzPts val="1700"/>
              <a:buChar char="●"/>
            </a:pPr>
            <a:r>
              <a:rPr b="1" lang="en" sz="1700">
                <a:solidFill>
                  <a:srgbClr val="D6E5EF"/>
                </a:solidFill>
              </a:rPr>
              <a:t>Obstacle </a:t>
            </a:r>
            <a:endParaRPr b="1" sz="1700">
              <a:solidFill>
                <a:srgbClr val="D6E5EF"/>
              </a:solidFill>
            </a:endParaRPr>
          </a:p>
          <a:p>
            <a:pPr indent="-336550" lvl="1" marL="914400" marR="0" rtl="0" algn="l">
              <a:lnSpc>
                <a:spcPct val="159942"/>
              </a:lnSpc>
              <a:spcBef>
                <a:spcPts val="0"/>
              </a:spcBef>
              <a:spcAft>
                <a:spcPts val="0"/>
              </a:spcAft>
              <a:buClr>
                <a:srgbClr val="D6E5EF"/>
              </a:buClr>
              <a:buSzPts val="1700"/>
              <a:buChar char="○"/>
            </a:pPr>
            <a:r>
              <a:rPr b="1" lang="en" sz="1700">
                <a:solidFill>
                  <a:srgbClr val="D6E5EF"/>
                </a:solidFill>
              </a:rPr>
              <a:t>Enemy</a:t>
            </a:r>
            <a:endParaRPr b="1" sz="1700">
              <a:solidFill>
                <a:srgbClr val="D6E5EF"/>
              </a:solidFill>
            </a:endParaRPr>
          </a:p>
          <a:p>
            <a:pPr indent="-336550" lvl="0" marL="457200" marR="0" rtl="0" algn="l">
              <a:lnSpc>
                <a:spcPct val="159942"/>
              </a:lnSpc>
              <a:spcBef>
                <a:spcPts val="0"/>
              </a:spcBef>
              <a:spcAft>
                <a:spcPts val="0"/>
              </a:spcAft>
              <a:buClr>
                <a:srgbClr val="D6E5EF"/>
              </a:buClr>
              <a:buSzPts val="1700"/>
              <a:buChar char="●"/>
            </a:pPr>
            <a:r>
              <a:rPr b="1" lang="en" sz="1700">
                <a:solidFill>
                  <a:srgbClr val="D6E5EF"/>
                </a:solidFill>
              </a:rPr>
              <a:t>Goal </a:t>
            </a:r>
            <a:endParaRPr b="1" sz="1700">
              <a:solidFill>
                <a:srgbClr val="D6E5EF"/>
              </a:solidFill>
            </a:endParaRPr>
          </a:p>
          <a:p>
            <a:pPr indent="-336550" lvl="1" marL="914400" marR="0" rtl="0" algn="l">
              <a:lnSpc>
                <a:spcPct val="159942"/>
              </a:lnSpc>
              <a:spcBef>
                <a:spcPts val="0"/>
              </a:spcBef>
              <a:spcAft>
                <a:spcPts val="0"/>
              </a:spcAft>
              <a:buClr>
                <a:srgbClr val="D6E5EF"/>
              </a:buClr>
              <a:buSzPts val="1700"/>
              <a:buChar char="○"/>
            </a:pPr>
            <a:r>
              <a:rPr b="1" lang="en" sz="1700">
                <a:solidFill>
                  <a:srgbClr val="D6E5EF"/>
                </a:solidFill>
              </a:rPr>
              <a:t>Killing all the enemies and collecting guns.</a:t>
            </a:r>
            <a:endParaRPr b="1" i="0" sz="1800" u="none" cap="none" strike="noStrike">
              <a:solidFill>
                <a:srgbClr val="D6E5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p:nvPr/>
        </p:nvSpPr>
        <p:spPr>
          <a:xfrm>
            <a:off x="1969350" y="187375"/>
            <a:ext cx="5205300" cy="458100"/>
          </a:xfrm>
          <a:prstGeom prst="rect">
            <a:avLst/>
          </a:prstGeom>
          <a:noFill/>
          <a:ln>
            <a:noFill/>
          </a:ln>
        </p:spPr>
        <p:txBody>
          <a:bodyPr anchorCtr="0" anchor="t" bIns="28575" lIns="57150" spcFirstLastPara="1" rIns="57150" wrap="square" tIns="28575">
            <a:noAutofit/>
          </a:bodyPr>
          <a:lstStyle/>
          <a:p>
            <a:pPr indent="0" lvl="0" marL="0" marR="0" rtl="0" algn="ctr">
              <a:lnSpc>
                <a:spcPct val="124992"/>
              </a:lnSpc>
              <a:spcBef>
                <a:spcPts val="0"/>
              </a:spcBef>
              <a:spcAft>
                <a:spcPts val="0"/>
              </a:spcAft>
              <a:buClr>
                <a:srgbClr val="6EB9FC"/>
              </a:buClr>
              <a:buSzPts val="2100"/>
              <a:buFont typeface="Lora"/>
              <a:buNone/>
            </a:pPr>
            <a:r>
              <a:rPr lang="en" sz="3100">
                <a:solidFill>
                  <a:srgbClr val="6EB9FC"/>
                </a:solidFill>
                <a:latin typeface="Impact"/>
                <a:ea typeface="Impact"/>
                <a:cs typeface="Impact"/>
                <a:sym typeface="Impact"/>
              </a:rPr>
              <a:t>Group Members</a:t>
            </a:r>
            <a:endParaRPr b="0" i="0" sz="3100" u="none" cap="none" strike="noStrike">
              <a:solidFill>
                <a:schemeClr val="dk1"/>
              </a:solidFill>
              <a:latin typeface="Impact"/>
              <a:ea typeface="Impact"/>
              <a:cs typeface="Impact"/>
              <a:sym typeface="Impact"/>
            </a:endParaRPr>
          </a:p>
        </p:txBody>
      </p:sp>
      <p:pic>
        <p:nvPicPr>
          <p:cNvPr id="267" name="Google Shape;267;p42"/>
          <p:cNvPicPr preferRelativeResize="0"/>
          <p:nvPr>
            <p:ph idx="2" type="pic"/>
          </p:nvPr>
        </p:nvPicPr>
        <p:blipFill rotWithShape="1">
          <a:blip r:embed="rId3">
            <a:alphaModFix/>
          </a:blip>
          <a:srcRect b="0" l="10304" r="10304" t="0"/>
          <a:stretch/>
        </p:blipFill>
        <p:spPr>
          <a:xfrm>
            <a:off x="528189" y="1049175"/>
            <a:ext cx="1664400" cy="1447475"/>
          </a:xfrm>
          <a:prstGeom prst="rect">
            <a:avLst/>
          </a:prstGeom>
          <a:solidFill>
            <a:srgbClr val="F2F2F2"/>
          </a:solidFill>
          <a:ln>
            <a:noFill/>
          </a:ln>
        </p:spPr>
      </p:pic>
      <p:pic>
        <p:nvPicPr>
          <p:cNvPr id="268" name="Google Shape;268;p42"/>
          <p:cNvPicPr preferRelativeResize="0"/>
          <p:nvPr>
            <p:ph idx="3" type="pic"/>
          </p:nvPr>
        </p:nvPicPr>
        <p:blipFill rotWithShape="1">
          <a:blip r:embed="rId4">
            <a:alphaModFix/>
          </a:blip>
          <a:srcRect b="14783" l="0" r="0" t="14783"/>
          <a:stretch/>
        </p:blipFill>
        <p:spPr>
          <a:xfrm>
            <a:off x="2790275" y="1049175"/>
            <a:ext cx="1664400" cy="1447475"/>
          </a:xfrm>
          <a:prstGeom prst="rect">
            <a:avLst/>
          </a:prstGeom>
          <a:solidFill>
            <a:srgbClr val="F2F2F2"/>
          </a:solidFill>
          <a:ln>
            <a:noFill/>
          </a:ln>
        </p:spPr>
      </p:pic>
      <p:sp>
        <p:nvSpPr>
          <p:cNvPr id="269" name="Google Shape;269;p42"/>
          <p:cNvSpPr/>
          <p:nvPr/>
        </p:nvSpPr>
        <p:spPr>
          <a:xfrm>
            <a:off x="401262" y="2707677"/>
            <a:ext cx="1791300" cy="288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Bebas Neue"/>
                <a:ea typeface="Bebas Neue"/>
                <a:cs typeface="Bebas Neue"/>
                <a:sym typeface="Bebas Neue"/>
              </a:rPr>
              <a:t>Jonny Werthman</a:t>
            </a:r>
            <a:endParaRPr sz="1100"/>
          </a:p>
        </p:txBody>
      </p:sp>
      <p:sp>
        <p:nvSpPr>
          <p:cNvPr id="270" name="Google Shape;270;p42"/>
          <p:cNvSpPr/>
          <p:nvPr/>
        </p:nvSpPr>
        <p:spPr>
          <a:xfrm>
            <a:off x="2703200" y="2704858"/>
            <a:ext cx="1902600" cy="30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Bebas Neue"/>
                <a:ea typeface="Bebas Neue"/>
                <a:cs typeface="Bebas Neue"/>
                <a:sym typeface="Bebas Neue"/>
              </a:rPr>
              <a:t>Andrew Oh</a:t>
            </a:r>
            <a:endParaRPr sz="1100"/>
          </a:p>
        </p:txBody>
      </p:sp>
      <p:sp>
        <p:nvSpPr>
          <p:cNvPr id="271" name="Google Shape;271;p42"/>
          <p:cNvSpPr/>
          <p:nvPr/>
        </p:nvSpPr>
        <p:spPr>
          <a:xfrm>
            <a:off x="4958962" y="2707666"/>
            <a:ext cx="15324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Bebas Neue"/>
                <a:ea typeface="Bebas Neue"/>
                <a:cs typeface="Bebas Neue"/>
                <a:sym typeface="Bebas Neue"/>
              </a:rPr>
              <a:t>Kevin Chen</a:t>
            </a:r>
            <a:endParaRPr sz="1100"/>
          </a:p>
        </p:txBody>
      </p:sp>
      <p:sp>
        <p:nvSpPr>
          <p:cNvPr id="272" name="Google Shape;272;p42"/>
          <p:cNvSpPr txBox="1"/>
          <p:nvPr/>
        </p:nvSpPr>
        <p:spPr>
          <a:xfrm>
            <a:off x="528163" y="3089250"/>
            <a:ext cx="1664400" cy="1069800"/>
          </a:xfrm>
          <a:prstGeom prst="rect">
            <a:avLst/>
          </a:prstGeom>
          <a:noFill/>
          <a:ln>
            <a:noFill/>
          </a:ln>
        </p:spPr>
        <p:txBody>
          <a:bodyPr anchorCtr="0" anchor="t" bIns="34275" lIns="68575" spcFirstLastPara="1" rIns="68575" wrap="square" tIns="34275">
            <a:spAutoFit/>
          </a:bodyPr>
          <a:lstStyle/>
          <a:p>
            <a:pPr indent="-311150" lvl="0" marL="457200" marR="0" rtl="0" algn="l">
              <a:spcBef>
                <a:spcPts val="0"/>
              </a:spcBef>
              <a:spcAft>
                <a:spcPts val="0"/>
              </a:spcAft>
              <a:buClr>
                <a:schemeClr val="lt1"/>
              </a:buClr>
              <a:buSzPts val="1300"/>
              <a:buFont typeface="Poppins Light"/>
              <a:buChar char="●"/>
            </a:pPr>
            <a:r>
              <a:rPr lang="en" sz="1300">
                <a:solidFill>
                  <a:schemeClr val="lt1"/>
                </a:solidFill>
                <a:latin typeface="Poppins Light"/>
                <a:ea typeface="Poppins Light"/>
                <a:cs typeface="Poppins Light"/>
                <a:sym typeface="Poppins Light"/>
              </a:rPr>
              <a:t>Enemies (box, alien, &amp; final boss)</a:t>
            </a:r>
            <a:endParaRPr sz="1300">
              <a:solidFill>
                <a:schemeClr val="lt1"/>
              </a:solidFill>
              <a:latin typeface="Poppins Light"/>
              <a:ea typeface="Poppins Light"/>
              <a:cs typeface="Poppins Light"/>
              <a:sym typeface="Poppins Light"/>
            </a:endParaRPr>
          </a:p>
          <a:p>
            <a:pPr indent="-311150" lvl="0" marL="457200" marR="0" rtl="0" algn="l">
              <a:spcBef>
                <a:spcPts val="0"/>
              </a:spcBef>
              <a:spcAft>
                <a:spcPts val="0"/>
              </a:spcAft>
              <a:buClr>
                <a:schemeClr val="lt1"/>
              </a:buClr>
              <a:buSzPts val="1300"/>
              <a:buFont typeface="Poppins Light"/>
              <a:buChar char="●"/>
            </a:pPr>
            <a:r>
              <a:rPr lang="en" sz="1300">
                <a:solidFill>
                  <a:schemeClr val="lt1"/>
                </a:solidFill>
                <a:latin typeface="Poppins Light"/>
                <a:ea typeface="Poppins Light"/>
                <a:cs typeface="Poppins Light"/>
                <a:sym typeface="Poppins Light"/>
              </a:rPr>
              <a:t>health/damage logic</a:t>
            </a:r>
            <a:endParaRPr sz="1300">
              <a:solidFill>
                <a:schemeClr val="lt1"/>
              </a:solidFill>
              <a:latin typeface="Poppins Light"/>
              <a:ea typeface="Poppins Light"/>
              <a:cs typeface="Poppins Light"/>
              <a:sym typeface="Poppins Light"/>
            </a:endParaRPr>
          </a:p>
        </p:txBody>
      </p:sp>
      <p:sp>
        <p:nvSpPr>
          <p:cNvPr id="273" name="Google Shape;273;p42"/>
          <p:cNvSpPr txBox="1"/>
          <p:nvPr/>
        </p:nvSpPr>
        <p:spPr>
          <a:xfrm>
            <a:off x="2746701" y="3089250"/>
            <a:ext cx="1815600" cy="808200"/>
          </a:xfrm>
          <a:prstGeom prst="rect">
            <a:avLst/>
          </a:prstGeom>
          <a:noFill/>
          <a:ln>
            <a:noFill/>
          </a:ln>
        </p:spPr>
        <p:txBody>
          <a:bodyPr anchorCtr="0" anchor="t" bIns="34275" lIns="68575" spcFirstLastPara="1" rIns="68575" wrap="square" tIns="34275">
            <a:spAutoFit/>
          </a:bodyPr>
          <a:lstStyle/>
          <a:p>
            <a:pPr indent="-304800" lvl="0" marL="457200" marR="0" rtl="0" algn="l">
              <a:spcBef>
                <a:spcPts val="0"/>
              </a:spcBef>
              <a:spcAft>
                <a:spcPts val="0"/>
              </a:spcAft>
              <a:buClr>
                <a:schemeClr val="lt1"/>
              </a:buClr>
              <a:buSzPts val="1200"/>
              <a:buFont typeface="Poppins Light"/>
              <a:buChar char="●"/>
            </a:pPr>
            <a:r>
              <a:rPr lang="en" sz="1200">
                <a:solidFill>
                  <a:schemeClr val="lt1"/>
                </a:solidFill>
                <a:latin typeface="Poppins Light"/>
                <a:ea typeface="Poppins Light"/>
                <a:cs typeface="Poppins Light"/>
                <a:sym typeface="Poppins Light"/>
              </a:rPr>
              <a:t>Main character</a:t>
            </a:r>
            <a:endParaRPr sz="1200">
              <a:solidFill>
                <a:schemeClr val="lt1"/>
              </a:solidFill>
              <a:latin typeface="Poppins Light"/>
              <a:ea typeface="Poppins Light"/>
              <a:cs typeface="Poppins Light"/>
              <a:sym typeface="Poppins Light"/>
            </a:endParaRPr>
          </a:p>
          <a:p>
            <a:pPr indent="-304800" lvl="0" marL="457200" marR="0" rtl="0" algn="l">
              <a:spcBef>
                <a:spcPts val="0"/>
              </a:spcBef>
              <a:spcAft>
                <a:spcPts val="0"/>
              </a:spcAft>
              <a:buClr>
                <a:schemeClr val="lt1"/>
              </a:buClr>
              <a:buSzPts val="1200"/>
              <a:buFont typeface="Poppins Light"/>
              <a:buChar char="●"/>
            </a:pPr>
            <a:r>
              <a:rPr lang="en" sz="1200">
                <a:solidFill>
                  <a:schemeClr val="lt1"/>
                </a:solidFill>
                <a:latin typeface="Poppins Light"/>
                <a:ea typeface="Poppins Light"/>
                <a:cs typeface="Poppins Light"/>
                <a:sym typeface="Poppins Light"/>
              </a:rPr>
              <a:t>Functioning of character </a:t>
            </a:r>
            <a:endParaRPr sz="1200">
              <a:solidFill>
                <a:schemeClr val="lt1"/>
              </a:solidFill>
              <a:latin typeface="Poppins Light"/>
              <a:ea typeface="Poppins Light"/>
              <a:cs typeface="Poppins Light"/>
              <a:sym typeface="Poppins Light"/>
            </a:endParaRPr>
          </a:p>
          <a:p>
            <a:pPr indent="-304800" lvl="0" marL="457200" marR="0" rtl="0" algn="l">
              <a:spcBef>
                <a:spcPts val="0"/>
              </a:spcBef>
              <a:spcAft>
                <a:spcPts val="0"/>
              </a:spcAft>
              <a:buClr>
                <a:schemeClr val="lt1"/>
              </a:buClr>
              <a:buSzPts val="1200"/>
              <a:buFont typeface="Poppins Light"/>
              <a:buChar char="●"/>
            </a:pPr>
            <a:r>
              <a:rPr lang="en" sz="1200">
                <a:solidFill>
                  <a:schemeClr val="lt1"/>
                </a:solidFill>
                <a:latin typeface="Poppins Light"/>
                <a:ea typeface="Poppins Light"/>
                <a:cs typeface="Poppins Light"/>
                <a:sym typeface="Poppins Light"/>
              </a:rPr>
              <a:t>Enemy function</a:t>
            </a:r>
            <a:endParaRPr sz="1200">
              <a:solidFill>
                <a:schemeClr val="lt1"/>
              </a:solidFill>
              <a:latin typeface="Poppins Light"/>
              <a:ea typeface="Poppins Light"/>
              <a:cs typeface="Poppins Light"/>
              <a:sym typeface="Poppins Light"/>
            </a:endParaRPr>
          </a:p>
        </p:txBody>
      </p:sp>
      <p:pic>
        <p:nvPicPr>
          <p:cNvPr id="274" name="Google Shape;274;p42"/>
          <p:cNvPicPr preferRelativeResize="0"/>
          <p:nvPr>
            <p:ph idx="4" type="pic"/>
          </p:nvPr>
        </p:nvPicPr>
        <p:blipFill rotWithShape="1">
          <a:blip r:embed="rId5">
            <a:alphaModFix/>
          </a:blip>
          <a:srcRect b="27583" l="0" r="0" t="35102"/>
          <a:stretch/>
        </p:blipFill>
        <p:spPr>
          <a:xfrm>
            <a:off x="7054712" y="1049175"/>
            <a:ext cx="1532375" cy="1447475"/>
          </a:xfrm>
          <a:prstGeom prst="rect">
            <a:avLst/>
          </a:prstGeom>
          <a:solidFill>
            <a:srgbClr val="F2F2F2"/>
          </a:solidFill>
          <a:ln>
            <a:noFill/>
          </a:ln>
        </p:spPr>
      </p:pic>
      <p:sp>
        <p:nvSpPr>
          <p:cNvPr id="275" name="Google Shape;275;p42"/>
          <p:cNvSpPr/>
          <p:nvPr/>
        </p:nvSpPr>
        <p:spPr>
          <a:xfrm>
            <a:off x="6968737" y="2707666"/>
            <a:ext cx="15324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Bebas Neue"/>
                <a:ea typeface="Bebas Neue"/>
                <a:cs typeface="Bebas Neue"/>
                <a:sym typeface="Bebas Neue"/>
              </a:rPr>
              <a:t>Sam Yoo</a:t>
            </a:r>
            <a:endParaRPr sz="1100"/>
          </a:p>
        </p:txBody>
      </p:sp>
      <p:sp>
        <p:nvSpPr>
          <p:cNvPr id="276" name="Google Shape;276;p42"/>
          <p:cNvSpPr txBox="1"/>
          <p:nvPr/>
        </p:nvSpPr>
        <p:spPr>
          <a:xfrm>
            <a:off x="4958963" y="3120125"/>
            <a:ext cx="1664400" cy="1670100"/>
          </a:xfrm>
          <a:prstGeom prst="rect">
            <a:avLst/>
          </a:prstGeom>
          <a:noFill/>
          <a:ln>
            <a:noFill/>
          </a:ln>
        </p:spPr>
        <p:txBody>
          <a:bodyPr anchorCtr="0" anchor="t" bIns="34275" lIns="68575" spcFirstLastPara="1" rIns="68575" wrap="square" tIns="34275">
            <a:spAutoFit/>
          </a:bodyPr>
          <a:lstStyle/>
          <a:p>
            <a:pPr indent="-311150" lvl="0" marL="457200" marR="0" rtl="0" algn="l">
              <a:spcBef>
                <a:spcPts val="0"/>
              </a:spcBef>
              <a:spcAft>
                <a:spcPts val="0"/>
              </a:spcAft>
              <a:buClr>
                <a:schemeClr val="lt1"/>
              </a:buClr>
              <a:buSzPts val="1300"/>
              <a:buFont typeface="Poppins Light"/>
              <a:buChar char="●"/>
            </a:pPr>
            <a:r>
              <a:rPr lang="en" sz="1300">
                <a:solidFill>
                  <a:schemeClr val="lt1"/>
                </a:solidFill>
                <a:latin typeface="Poppins Light"/>
                <a:ea typeface="Poppins Light"/>
                <a:cs typeface="Poppins Light"/>
                <a:sym typeface="Poppins Light"/>
              </a:rPr>
              <a:t>Gun and Bullets Design</a:t>
            </a:r>
            <a:endParaRPr sz="1300">
              <a:solidFill>
                <a:schemeClr val="lt1"/>
              </a:solidFill>
              <a:latin typeface="Poppins Light"/>
              <a:ea typeface="Poppins Light"/>
              <a:cs typeface="Poppins Light"/>
              <a:sym typeface="Poppins Light"/>
            </a:endParaRPr>
          </a:p>
          <a:p>
            <a:pPr indent="-311150" lvl="0" marL="457200" marR="0" rtl="0" algn="l">
              <a:spcBef>
                <a:spcPts val="0"/>
              </a:spcBef>
              <a:spcAft>
                <a:spcPts val="0"/>
              </a:spcAft>
              <a:buClr>
                <a:schemeClr val="lt1"/>
              </a:buClr>
              <a:buSzPts val="1300"/>
              <a:buFont typeface="Poppins Light"/>
              <a:buChar char="●"/>
            </a:pPr>
            <a:r>
              <a:rPr lang="en" sz="1300">
                <a:solidFill>
                  <a:schemeClr val="lt1"/>
                </a:solidFill>
                <a:latin typeface="Poppins Light"/>
                <a:ea typeface="Poppins Light"/>
                <a:cs typeface="Poppins Light"/>
                <a:sym typeface="Poppins Light"/>
              </a:rPr>
              <a:t>UI - backpack, worktable and  tutorial</a:t>
            </a:r>
            <a:endParaRPr sz="1300">
              <a:solidFill>
                <a:schemeClr val="lt1"/>
              </a:solidFill>
              <a:latin typeface="Poppins Light"/>
              <a:ea typeface="Poppins Light"/>
              <a:cs typeface="Poppins Light"/>
              <a:sym typeface="Poppins Light"/>
            </a:endParaRPr>
          </a:p>
          <a:p>
            <a:pPr indent="0" lvl="0" marL="457200" marR="0" rtl="0" algn="l">
              <a:spcBef>
                <a:spcPts val="0"/>
              </a:spcBef>
              <a:spcAft>
                <a:spcPts val="0"/>
              </a:spcAft>
              <a:buNone/>
            </a:pPr>
            <a:r>
              <a:t/>
            </a:r>
            <a:endParaRPr sz="1300">
              <a:solidFill>
                <a:schemeClr val="lt1"/>
              </a:solidFill>
              <a:latin typeface="Poppins Light"/>
              <a:ea typeface="Poppins Light"/>
              <a:cs typeface="Poppins Light"/>
              <a:sym typeface="Poppins Light"/>
            </a:endParaRPr>
          </a:p>
        </p:txBody>
      </p:sp>
      <p:sp>
        <p:nvSpPr>
          <p:cNvPr id="277" name="Google Shape;277;p42"/>
          <p:cNvSpPr txBox="1"/>
          <p:nvPr/>
        </p:nvSpPr>
        <p:spPr>
          <a:xfrm>
            <a:off x="6882788" y="3120125"/>
            <a:ext cx="1704300" cy="869700"/>
          </a:xfrm>
          <a:prstGeom prst="rect">
            <a:avLst/>
          </a:prstGeom>
          <a:noFill/>
          <a:ln>
            <a:noFill/>
          </a:ln>
        </p:spPr>
        <p:txBody>
          <a:bodyPr anchorCtr="0" anchor="t" bIns="34275" lIns="68575" spcFirstLastPara="1" rIns="68575" wrap="square" tIns="34275">
            <a:spAutoFit/>
          </a:bodyPr>
          <a:lstStyle/>
          <a:p>
            <a:pPr indent="-311150" lvl="0" marL="457200" marR="0" rtl="0" algn="l">
              <a:spcBef>
                <a:spcPts val="0"/>
              </a:spcBef>
              <a:spcAft>
                <a:spcPts val="0"/>
              </a:spcAft>
              <a:buClr>
                <a:schemeClr val="lt1"/>
              </a:buClr>
              <a:buSzPts val="1300"/>
              <a:buFont typeface="Poppins Light"/>
              <a:buChar char="●"/>
            </a:pPr>
            <a:r>
              <a:rPr lang="en" sz="1300">
                <a:solidFill>
                  <a:schemeClr val="lt1"/>
                </a:solidFill>
                <a:latin typeface="Poppins Light"/>
                <a:ea typeface="Poppins Light"/>
                <a:cs typeface="Poppins Light"/>
                <a:sym typeface="Poppins Light"/>
              </a:rPr>
              <a:t>Game Map</a:t>
            </a:r>
            <a:endParaRPr sz="1300">
              <a:solidFill>
                <a:schemeClr val="lt1"/>
              </a:solidFill>
              <a:latin typeface="Poppins Light"/>
              <a:ea typeface="Poppins Light"/>
              <a:cs typeface="Poppins Light"/>
              <a:sym typeface="Poppins Light"/>
            </a:endParaRPr>
          </a:p>
          <a:p>
            <a:pPr indent="-311150" lvl="0" marL="457200" marR="0" rtl="0" algn="l">
              <a:spcBef>
                <a:spcPts val="0"/>
              </a:spcBef>
              <a:spcAft>
                <a:spcPts val="0"/>
              </a:spcAft>
              <a:buClr>
                <a:schemeClr val="lt1"/>
              </a:buClr>
              <a:buSzPts val="1300"/>
              <a:buFont typeface="Poppins Light"/>
              <a:buChar char="●"/>
            </a:pPr>
            <a:r>
              <a:rPr lang="en" sz="1300">
                <a:solidFill>
                  <a:schemeClr val="lt1"/>
                </a:solidFill>
                <a:latin typeface="Poppins Light"/>
                <a:ea typeface="Poppins Light"/>
                <a:cs typeface="Poppins Light"/>
                <a:sym typeface="Poppins Light"/>
              </a:rPr>
              <a:t>Game Menu</a:t>
            </a:r>
            <a:endParaRPr sz="1300">
              <a:solidFill>
                <a:schemeClr val="lt1"/>
              </a:solidFill>
              <a:latin typeface="Poppins Light"/>
              <a:ea typeface="Poppins Light"/>
              <a:cs typeface="Poppins Light"/>
              <a:sym typeface="Poppins Light"/>
            </a:endParaRPr>
          </a:p>
          <a:p>
            <a:pPr indent="-311150" lvl="0" marL="457200" marR="0" rtl="0" algn="l">
              <a:spcBef>
                <a:spcPts val="0"/>
              </a:spcBef>
              <a:spcAft>
                <a:spcPts val="0"/>
              </a:spcAft>
              <a:buClr>
                <a:schemeClr val="lt1"/>
              </a:buClr>
              <a:buSzPts val="1300"/>
              <a:buFont typeface="Poppins Light"/>
              <a:buChar char="●"/>
            </a:pPr>
            <a:r>
              <a:rPr lang="en" sz="1300">
                <a:solidFill>
                  <a:schemeClr val="lt1"/>
                </a:solidFill>
                <a:latin typeface="Poppins Light"/>
                <a:ea typeface="Poppins Light"/>
                <a:cs typeface="Poppins Light"/>
                <a:sym typeface="Poppins Light"/>
              </a:rPr>
              <a:t>Game UI Design</a:t>
            </a:r>
            <a:endParaRPr sz="1300">
              <a:solidFill>
                <a:schemeClr val="lt1"/>
              </a:solidFill>
              <a:latin typeface="Poppins Light"/>
              <a:ea typeface="Poppins Light"/>
              <a:cs typeface="Poppins Light"/>
              <a:sym typeface="Poppins Light"/>
            </a:endParaRPr>
          </a:p>
        </p:txBody>
      </p:sp>
      <p:pic>
        <p:nvPicPr>
          <p:cNvPr id="278" name="Google Shape;278;p42"/>
          <p:cNvPicPr preferRelativeResize="0"/>
          <p:nvPr/>
        </p:nvPicPr>
        <p:blipFill rotWithShape="1">
          <a:blip r:embed="rId6">
            <a:alphaModFix/>
          </a:blip>
          <a:srcRect b="25727" l="29196" r="30896" t="0"/>
          <a:stretch/>
        </p:blipFill>
        <p:spPr>
          <a:xfrm>
            <a:off x="5017836" y="1052500"/>
            <a:ext cx="1473701" cy="1542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p:nvPr/>
        </p:nvSpPr>
        <p:spPr>
          <a:xfrm>
            <a:off x="0" y="0"/>
            <a:ext cx="9144000" cy="5143500"/>
          </a:xfrm>
          <a:prstGeom prst="rect">
            <a:avLst/>
          </a:prstGeom>
          <a:solidFill>
            <a:srgbClr val="181A2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3"/>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86" name="Google Shape;286;p43"/>
          <p:cNvPicPr preferRelativeResize="0"/>
          <p:nvPr/>
        </p:nvPicPr>
        <p:blipFill rotWithShape="1">
          <a:blip r:embed="rId3">
            <a:alphaModFix/>
          </a:blip>
          <a:srcRect b="0" l="0" r="0" t="0"/>
          <a:stretch/>
        </p:blipFill>
        <p:spPr>
          <a:xfrm>
            <a:off x="0" y="0"/>
            <a:ext cx="2286000" cy="5143500"/>
          </a:xfrm>
          <a:prstGeom prst="rect">
            <a:avLst/>
          </a:prstGeom>
          <a:noFill/>
          <a:ln>
            <a:noFill/>
          </a:ln>
        </p:spPr>
      </p:pic>
      <p:sp>
        <p:nvSpPr>
          <p:cNvPr id="287" name="Google Shape;287;p43"/>
          <p:cNvSpPr/>
          <p:nvPr/>
        </p:nvSpPr>
        <p:spPr>
          <a:xfrm>
            <a:off x="328950" y="128250"/>
            <a:ext cx="8294400" cy="9408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2700"/>
              <a:buFont typeface="Lora"/>
              <a:buNone/>
            </a:pPr>
            <a:r>
              <a:rPr b="1" lang="en" sz="1800">
                <a:solidFill>
                  <a:srgbClr val="6EB9FC"/>
                </a:solidFill>
                <a:latin typeface="Lora"/>
                <a:ea typeface="Lora"/>
                <a:cs typeface="Lora"/>
                <a:sym typeface="Lora"/>
              </a:rPr>
              <a:t>Team Postmortem</a:t>
            </a:r>
            <a:endParaRPr b="1" sz="1800">
              <a:solidFill>
                <a:srgbClr val="6EB9FC"/>
              </a:solidFill>
              <a:latin typeface="Lora"/>
              <a:ea typeface="Lora"/>
              <a:cs typeface="Lora"/>
              <a:sym typeface="Lora"/>
            </a:endParaRPr>
          </a:p>
          <a:p>
            <a:pPr indent="0" lvl="0" marL="0" marR="0" rtl="0" algn="l">
              <a:lnSpc>
                <a:spcPct val="125011"/>
              </a:lnSpc>
              <a:spcBef>
                <a:spcPts val="0"/>
              </a:spcBef>
              <a:spcAft>
                <a:spcPts val="0"/>
              </a:spcAft>
              <a:buClr>
                <a:srgbClr val="6EB9FC"/>
              </a:buClr>
              <a:buSzPts val="2700"/>
              <a:buFont typeface="Lora"/>
              <a:buNone/>
            </a:pPr>
            <a:r>
              <a:rPr b="1" lang="en" sz="1800">
                <a:solidFill>
                  <a:srgbClr val="6EB9FC"/>
                </a:solidFill>
                <a:latin typeface="Lora"/>
                <a:ea typeface="Lora"/>
                <a:cs typeface="Lora"/>
                <a:sym typeface="Lora"/>
              </a:rPr>
              <a:t>Students describe the positives/ negatives of their team production approach</a:t>
            </a:r>
            <a:endParaRPr b="1" i="0" sz="1800" u="none" cap="none" strike="noStrike">
              <a:solidFill>
                <a:schemeClr val="dk1"/>
              </a:solidFill>
              <a:latin typeface="Calibri"/>
              <a:ea typeface="Calibri"/>
              <a:cs typeface="Calibri"/>
              <a:sym typeface="Calibri"/>
            </a:endParaRPr>
          </a:p>
        </p:txBody>
      </p:sp>
      <p:sp>
        <p:nvSpPr>
          <p:cNvPr id="288" name="Google Shape;288;p43"/>
          <p:cNvSpPr/>
          <p:nvPr/>
        </p:nvSpPr>
        <p:spPr>
          <a:xfrm>
            <a:off x="231400" y="1138825"/>
            <a:ext cx="8391900" cy="3660300"/>
          </a:xfrm>
          <a:prstGeom prst="roundRect">
            <a:avLst>
              <a:gd fmla="val 3865"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3"/>
          <p:cNvSpPr/>
          <p:nvPr/>
        </p:nvSpPr>
        <p:spPr>
          <a:xfrm>
            <a:off x="433475" y="1264375"/>
            <a:ext cx="3596400" cy="3409200"/>
          </a:xfrm>
          <a:prstGeom prst="rect">
            <a:avLst/>
          </a:prstGeom>
          <a:noFill/>
          <a:ln>
            <a:noFill/>
          </a:ln>
        </p:spPr>
        <p:txBody>
          <a:bodyPr anchorCtr="0" anchor="t" bIns="28575" lIns="57150" spcFirstLastPara="1" rIns="57150" wrap="square" tIns="28575">
            <a:noAutofit/>
          </a:bodyPr>
          <a:lstStyle/>
          <a:p>
            <a:pPr indent="-323850" lvl="0" marL="457200" marR="0" rtl="0" algn="l">
              <a:lnSpc>
                <a:spcPct val="159942"/>
              </a:lnSpc>
              <a:spcBef>
                <a:spcPts val="0"/>
              </a:spcBef>
              <a:spcAft>
                <a:spcPts val="0"/>
              </a:spcAft>
              <a:buClr>
                <a:srgbClr val="D6E5EF"/>
              </a:buClr>
              <a:buSzPts val="1500"/>
              <a:buChar char="●"/>
            </a:pPr>
            <a:r>
              <a:rPr lang="en" sz="1500">
                <a:solidFill>
                  <a:srgbClr val="D6E5EF"/>
                </a:solidFill>
              </a:rPr>
              <a:t>positives</a:t>
            </a:r>
            <a:endParaRPr sz="1500">
              <a:solidFill>
                <a:srgbClr val="D6E5EF"/>
              </a:solidFill>
            </a:endParaRPr>
          </a:p>
          <a:p>
            <a:pPr indent="-298450" lvl="1" marL="914400" marR="0" rtl="0" algn="l">
              <a:lnSpc>
                <a:spcPct val="159942"/>
              </a:lnSpc>
              <a:spcBef>
                <a:spcPts val="0"/>
              </a:spcBef>
              <a:spcAft>
                <a:spcPts val="0"/>
              </a:spcAft>
              <a:buClr>
                <a:srgbClr val="D6E5EF"/>
              </a:buClr>
              <a:buSzPts val="1100"/>
              <a:buChar char="○"/>
            </a:pPr>
            <a:r>
              <a:rPr lang="en" sz="1200">
                <a:solidFill>
                  <a:srgbClr val="D6E5EF"/>
                </a:solidFill>
              </a:rPr>
              <a:t>Boost creativity: Teams from diverse backgrounds and experiences can come together to produce new ideas and creative outcomes.</a:t>
            </a:r>
            <a:endParaRPr sz="1200">
              <a:solidFill>
                <a:srgbClr val="D6E5EF"/>
              </a:solidFill>
            </a:endParaRPr>
          </a:p>
          <a:p>
            <a:pPr indent="-304800" lvl="1" marL="914400" marR="0" rtl="0" algn="l">
              <a:lnSpc>
                <a:spcPct val="159942"/>
              </a:lnSpc>
              <a:spcBef>
                <a:spcPts val="0"/>
              </a:spcBef>
              <a:spcAft>
                <a:spcPts val="0"/>
              </a:spcAft>
              <a:buClr>
                <a:srgbClr val="D6E5EF"/>
              </a:buClr>
              <a:buSzPts val="1200"/>
              <a:buChar char="○"/>
            </a:pPr>
            <a:r>
              <a:rPr lang="en" sz="1200">
                <a:solidFill>
                  <a:srgbClr val="D6E5EF"/>
                </a:solidFill>
              </a:rPr>
              <a:t>Building a sense of community: Working together on projects allows team members to build a sense of community and improve collaboration skills.</a:t>
            </a:r>
            <a:endParaRPr sz="1200">
              <a:solidFill>
                <a:srgbClr val="D6E5EF"/>
              </a:solidFill>
            </a:endParaRPr>
          </a:p>
        </p:txBody>
      </p:sp>
      <p:sp>
        <p:nvSpPr>
          <p:cNvPr id="290" name="Google Shape;290;p43"/>
          <p:cNvSpPr/>
          <p:nvPr/>
        </p:nvSpPr>
        <p:spPr>
          <a:xfrm>
            <a:off x="4522725" y="1264375"/>
            <a:ext cx="4040700" cy="3409200"/>
          </a:xfrm>
          <a:prstGeom prst="rect">
            <a:avLst/>
          </a:prstGeom>
          <a:noFill/>
          <a:ln>
            <a:noFill/>
          </a:ln>
        </p:spPr>
        <p:txBody>
          <a:bodyPr anchorCtr="0" anchor="t" bIns="28575" lIns="57150" spcFirstLastPara="1" rIns="57150" wrap="square" tIns="28575">
            <a:noAutofit/>
          </a:bodyPr>
          <a:lstStyle/>
          <a:p>
            <a:pPr indent="-330200" lvl="0" marL="457200" marR="0" rtl="0" algn="l">
              <a:lnSpc>
                <a:spcPct val="159942"/>
              </a:lnSpc>
              <a:spcBef>
                <a:spcPts val="0"/>
              </a:spcBef>
              <a:spcAft>
                <a:spcPts val="0"/>
              </a:spcAft>
              <a:buClr>
                <a:srgbClr val="D6E5EF"/>
              </a:buClr>
              <a:buSzPts val="1600"/>
              <a:buChar char="●"/>
            </a:pPr>
            <a:r>
              <a:rPr lang="en" sz="1600">
                <a:solidFill>
                  <a:srgbClr val="D6E5EF"/>
                </a:solidFill>
              </a:rPr>
              <a:t>Negatives</a:t>
            </a:r>
            <a:endParaRPr sz="1600">
              <a:solidFill>
                <a:srgbClr val="D6E5EF"/>
              </a:solidFill>
            </a:endParaRPr>
          </a:p>
          <a:p>
            <a:pPr indent="-304800" lvl="1" marL="914400" marR="0" rtl="0" algn="l">
              <a:lnSpc>
                <a:spcPct val="159942"/>
              </a:lnSpc>
              <a:spcBef>
                <a:spcPts val="0"/>
              </a:spcBef>
              <a:spcAft>
                <a:spcPts val="0"/>
              </a:spcAft>
              <a:buClr>
                <a:srgbClr val="D6E5EF"/>
              </a:buClr>
              <a:buSzPts val="1200"/>
              <a:buChar char="○"/>
            </a:pPr>
            <a:r>
              <a:rPr lang="en" sz="1300">
                <a:solidFill>
                  <a:srgbClr val="D6E5EF"/>
                </a:solidFill>
              </a:rPr>
              <a:t>Difficult deal with merge conflicts and multiple people trying to push at once. Rather than trying to work on our own branches we stayed on the same branch. We would meet once a week and assign certain days that each person would work on the project and what they would add.</a:t>
            </a:r>
            <a:endParaRPr sz="1300">
              <a:solidFill>
                <a:srgbClr val="D6E5EF"/>
              </a:solidFill>
            </a:endParaRPr>
          </a:p>
          <a:p>
            <a:pPr indent="0" lvl="0" marL="0" marR="0" rtl="0" algn="l">
              <a:lnSpc>
                <a:spcPct val="159942"/>
              </a:lnSpc>
              <a:spcBef>
                <a:spcPts val="0"/>
              </a:spcBef>
              <a:spcAft>
                <a:spcPts val="0"/>
              </a:spcAft>
              <a:buNone/>
            </a:pPr>
            <a:r>
              <a:t/>
            </a:r>
            <a:endParaRPr sz="1300">
              <a:solidFill>
                <a:srgbClr val="D6E5E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4"/>
          <p:cNvSpPr/>
          <p:nvPr/>
        </p:nvSpPr>
        <p:spPr>
          <a:xfrm>
            <a:off x="1666950" y="300975"/>
            <a:ext cx="5810100" cy="458100"/>
          </a:xfrm>
          <a:prstGeom prst="rect">
            <a:avLst/>
          </a:prstGeom>
          <a:noFill/>
          <a:ln>
            <a:noFill/>
          </a:ln>
        </p:spPr>
        <p:txBody>
          <a:bodyPr anchorCtr="0" anchor="t" bIns="28575" lIns="57150" spcFirstLastPara="1" rIns="57150" wrap="square" tIns="28575">
            <a:noAutofit/>
          </a:bodyPr>
          <a:lstStyle/>
          <a:p>
            <a:pPr indent="0" lvl="0" marL="0" marR="0" rtl="0" algn="ctr">
              <a:lnSpc>
                <a:spcPct val="124992"/>
              </a:lnSpc>
              <a:spcBef>
                <a:spcPts val="0"/>
              </a:spcBef>
              <a:spcAft>
                <a:spcPts val="0"/>
              </a:spcAft>
              <a:buClr>
                <a:srgbClr val="6EB9FC"/>
              </a:buClr>
              <a:buSzPts val="2100"/>
              <a:buFont typeface="Lora"/>
              <a:buNone/>
            </a:pPr>
            <a:r>
              <a:rPr lang="en" sz="2600">
                <a:solidFill>
                  <a:srgbClr val="6EB9FC"/>
                </a:solidFill>
                <a:latin typeface="Impact"/>
                <a:ea typeface="Impact"/>
                <a:cs typeface="Impact"/>
                <a:sym typeface="Impact"/>
              </a:rPr>
              <a:t>The most difficult errors in the project</a:t>
            </a:r>
            <a:endParaRPr b="0" i="0" sz="2600" u="none" cap="none" strike="noStrike">
              <a:solidFill>
                <a:schemeClr val="dk1"/>
              </a:solidFill>
              <a:latin typeface="Impact"/>
              <a:ea typeface="Impact"/>
              <a:cs typeface="Impact"/>
              <a:sym typeface="Impact"/>
            </a:endParaRPr>
          </a:p>
        </p:txBody>
      </p:sp>
      <p:pic>
        <p:nvPicPr>
          <p:cNvPr id="298" name="Google Shape;298;p44"/>
          <p:cNvPicPr preferRelativeResize="0"/>
          <p:nvPr/>
        </p:nvPicPr>
        <p:blipFill rotWithShape="1">
          <a:blip r:embed="rId3">
            <a:alphaModFix/>
          </a:blip>
          <a:srcRect b="0" l="0" r="0" t="0"/>
          <a:stretch/>
        </p:blipFill>
        <p:spPr>
          <a:xfrm>
            <a:off x="157700" y="990250"/>
            <a:ext cx="4900408" cy="2945125"/>
          </a:xfrm>
          <a:prstGeom prst="rect">
            <a:avLst/>
          </a:prstGeom>
          <a:noFill/>
          <a:ln>
            <a:noFill/>
          </a:ln>
        </p:spPr>
      </p:pic>
      <p:pic>
        <p:nvPicPr>
          <p:cNvPr id="299" name="Google Shape;299;p44"/>
          <p:cNvPicPr preferRelativeResize="0"/>
          <p:nvPr/>
        </p:nvPicPr>
        <p:blipFill>
          <a:blip r:embed="rId4">
            <a:alphaModFix/>
          </a:blip>
          <a:stretch>
            <a:fillRect/>
          </a:stretch>
        </p:blipFill>
        <p:spPr>
          <a:xfrm>
            <a:off x="943461" y="1629799"/>
            <a:ext cx="3328874" cy="1554976"/>
          </a:xfrm>
          <a:prstGeom prst="rect">
            <a:avLst/>
          </a:prstGeom>
          <a:noFill/>
          <a:ln>
            <a:noFill/>
          </a:ln>
        </p:spPr>
      </p:pic>
      <p:pic>
        <p:nvPicPr>
          <p:cNvPr id="300" name="Google Shape;300;p44"/>
          <p:cNvPicPr preferRelativeResize="0"/>
          <p:nvPr/>
        </p:nvPicPr>
        <p:blipFill rotWithShape="1">
          <a:blip r:embed="rId5">
            <a:alphaModFix/>
          </a:blip>
          <a:srcRect b="0" l="1409" r="0" t="0"/>
          <a:stretch/>
        </p:blipFill>
        <p:spPr>
          <a:xfrm>
            <a:off x="5463100" y="860076"/>
            <a:ext cx="2787675" cy="2467825"/>
          </a:xfrm>
          <a:prstGeom prst="rect">
            <a:avLst/>
          </a:prstGeom>
          <a:noFill/>
          <a:ln>
            <a:noFill/>
          </a:ln>
        </p:spPr>
      </p:pic>
      <p:pic>
        <p:nvPicPr>
          <p:cNvPr id="301" name="Google Shape;301;p44"/>
          <p:cNvPicPr preferRelativeResize="0"/>
          <p:nvPr/>
        </p:nvPicPr>
        <p:blipFill>
          <a:blip r:embed="rId6">
            <a:alphaModFix/>
          </a:blip>
          <a:stretch>
            <a:fillRect/>
          </a:stretch>
        </p:blipFill>
        <p:spPr>
          <a:xfrm>
            <a:off x="6293022" y="3494225"/>
            <a:ext cx="1450450" cy="1365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p:nvPr/>
        </p:nvSpPr>
        <p:spPr>
          <a:xfrm>
            <a:off x="0" y="0"/>
            <a:ext cx="9144000" cy="5143500"/>
          </a:xfrm>
          <a:prstGeom prst="rect">
            <a:avLst/>
          </a:prstGeom>
          <a:solidFill>
            <a:srgbClr val="181A2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5"/>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09" name="Google Shape;309;p45"/>
          <p:cNvPicPr preferRelativeResize="0"/>
          <p:nvPr/>
        </p:nvPicPr>
        <p:blipFill rotWithShape="1">
          <a:blip r:embed="rId3">
            <a:alphaModFix/>
          </a:blip>
          <a:srcRect b="0" l="0" r="0" t="0"/>
          <a:stretch/>
        </p:blipFill>
        <p:spPr>
          <a:xfrm>
            <a:off x="0" y="0"/>
            <a:ext cx="2286000" cy="5143500"/>
          </a:xfrm>
          <a:prstGeom prst="rect">
            <a:avLst/>
          </a:prstGeom>
          <a:noFill/>
          <a:ln>
            <a:noFill/>
          </a:ln>
        </p:spPr>
      </p:pic>
      <p:sp>
        <p:nvSpPr>
          <p:cNvPr id="310" name="Google Shape;310;p45"/>
          <p:cNvSpPr/>
          <p:nvPr/>
        </p:nvSpPr>
        <p:spPr>
          <a:xfrm>
            <a:off x="328950" y="128250"/>
            <a:ext cx="8326800" cy="9408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6EB9FC"/>
              </a:buClr>
              <a:buSzPts val="2700"/>
              <a:buFont typeface="Lora"/>
              <a:buNone/>
            </a:pPr>
            <a:r>
              <a:rPr b="1" lang="en" sz="2700">
                <a:solidFill>
                  <a:srgbClr val="6EB9FC"/>
                </a:solidFill>
                <a:latin typeface="Lora"/>
                <a:ea typeface="Lora"/>
                <a:cs typeface="Lora"/>
                <a:sym typeface="Lora"/>
              </a:rPr>
              <a:t>Describes successes, failures, and derives clear lesson learned.</a:t>
            </a:r>
            <a:endParaRPr b="1" i="0" sz="2700" u="none" cap="none" strike="noStrike">
              <a:solidFill>
                <a:schemeClr val="dk1"/>
              </a:solidFill>
              <a:latin typeface="Calibri"/>
              <a:ea typeface="Calibri"/>
              <a:cs typeface="Calibri"/>
              <a:sym typeface="Calibri"/>
            </a:endParaRPr>
          </a:p>
        </p:txBody>
      </p:sp>
      <p:sp>
        <p:nvSpPr>
          <p:cNvPr id="311" name="Google Shape;311;p45"/>
          <p:cNvSpPr/>
          <p:nvPr/>
        </p:nvSpPr>
        <p:spPr>
          <a:xfrm>
            <a:off x="231400" y="1138825"/>
            <a:ext cx="8391900" cy="3660300"/>
          </a:xfrm>
          <a:prstGeom prst="roundRect">
            <a:avLst>
              <a:gd fmla="val 3865" name="adj"/>
            </a:avLst>
          </a:prstGeom>
          <a:solidFill>
            <a:srgbClr val="2F334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5"/>
          <p:cNvSpPr/>
          <p:nvPr/>
        </p:nvSpPr>
        <p:spPr>
          <a:xfrm>
            <a:off x="328950" y="1264375"/>
            <a:ext cx="2854500" cy="3409200"/>
          </a:xfrm>
          <a:prstGeom prst="rect">
            <a:avLst/>
          </a:prstGeom>
          <a:noFill/>
          <a:ln>
            <a:noFill/>
          </a:ln>
        </p:spPr>
        <p:txBody>
          <a:bodyPr anchorCtr="0" anchor="t" bIns="28575" lIns="57150" spcFirstLastPara="1" rIns="57150" wrap="square" tIns="28575">
            <a:noAutofit/>
          </a:bodyPr>
          <a:lstStyle/>
          <a:p>
            <a:pPr indent="-304800" lvl="0" marL="457200" marR="0" rtl="0" algn="l">
              <a:lnSpc>
                <a:spcPct val="159942"/>
              </a:lnSpc>
              <a:spcBef>
                <a:spcPts val="0"/>
              </a:spcBef>
              <a:spcAft>
                <a:spcPts val="0"/>
              </a:spcAft>
              <a:buClr>
                <a:srgbClr val="D6E5EF"/>
              </a:buClr>
              <a:buSzPts val="1200"/>
              <a:buChar char="●"/>
            </a:pPr>
            <a:r>
              <a:rPr lang="en" sz="1200">
                <a:solidFill>
                  <a:srgbClr val="D6E5EF"/>
                </a:solidFill>
              </a:rPr>
              <a:t>Successes</a:t>
            </a:r>
            <a:endParaRPr sz="1200">
              <a:solidFill>
                <a:srgbClr val="D6E5EF"/>
              </a:solidFill>
            </a:endParaRPr>
          </a:p>
          <a:p>
            <a:pPr indent="-304800" lvl="1" marL="914400" marR="0" rtl="0" algn="l">
              <a:lnSpc>
                <a:spcPct val="159942"/>
              </a:lnSpc>
              <a:spcBef>
                <a:spcPts val="0"/>
              </a:spcBef>
              <a:spcAft>
                <a:spcPts val="0"/>
              </a:spcAft>
              <a:buClr>
                <a:srgbClr val="D6E5EF"/>
              </a:buClr>
              <a:buSzPts val="1200"/>
              <a:buChar char="○"/>
            </a:pPr>
            <a:r>
              <a:rPr lang="en" sz="1200">
                <a:solidFill>
                  <a:srgbClr val="D6E5EF"/>
                </a:solidFill>
              </a:rPr>
              <a:t>Most people like the FPS game type style. Our game type is FPS game type, and the rules are easy and intuitive, so anyone can enjoy it easily.</a:t>
            </a:r>
            <a:endParaRPr sz="1200">
              <a:solidFill>
                <a:srgbClr val="D6E5EF"/>
              </a:solidFill>
            </a:endParaRPr>
          </a:p>
          <a:p>
            <a:pPr indent="-304800" lvl="1" marL="914400" marR="0" rtl="0" algn="l">
              <a:lnSpc>
                <a:spcPct val="159942"/>
              </a:lnSpc>
              <a:spcBef>
                <a:spcPts val="0"/>
              </a:spcBef>
              <a:spcAft>
                <a:spcPts val="0"/>
              </a:spcAft>
              <a:buClr>
                <a:srgbClr val="D6E5EF"/>
              </a:buClr>
              <a:buSzPts val="1200"/>
              <a:buChar char="○"/>
            </a:pPr>
            <a:r>
              <a:rPr lang="en" sz="1200">
                <a:solidFill>
                  <a:srgbClr val="D6E5EF"/>
                </a:solidFill>
              </a:rPr>
              <a:t>Created a map with lots of detail and routes</a:t>
            </a:r>
            <a:endParaRPr sz="1200">
              <a:solidFill>
                <a:srgbClr val="D6E5EF"/>
              </a:solidFill>
            </a:endParaRPr>
          </a:p>
          <a:p>
            <a:pPr indent="-304800" lvl="1" marL="914400" marR="0" rtl="0" algn="l">
              <a:lnSpc>
                <a:spcPct val="159942"/>
              </a:lnSpc>
              <a:spcBef>
                <a:spcPts val="0"/>
              </a:spcBef>
              <a:spcAft>
                <a:spcPts val="0"/>
              </a:spcAft>
              <a:buClr>
                <a:srgbClr val="D6E5EF"/>
              </a:buClr>
              <a:buSzPts val="1200"/>
              <a:buChar char="○"/>
            </a:pPr>
            <a:r>
              <a:rPr lang="en" sz="1200">
                <a:solidFill>
                  <a:srgbClr val="D6E5EF"/>
                </a:solidFill>
              </a:rPr>
              <a:t>Created enemies that are fun to shoot and have good AI</a:t>
            </a:r>
            <a:endParaRPr sz="1200">
              <a:solidFill>
                <a:srgbClr val="D6E5EF"/>
              </a:solidFill>
            </a:endParaRPr>
          </a:p>
        </p:txBody>
      </p:sp>
      <p:sp>
        <p:nvSpPr>
          <p:cNvPr id="313" name="Google Shape;313;p45"/>
          <p:cNvSpPr/>
          <p:nvPr/>
        </p:nvSpPr>
        <p:spPr>
          <a:xfrm>
            <a:off x="3144750" y="1264375"/>
            <a:ext cx="2854500" cy="3409200"/>
          </a:xfrm>
          <a:prstGeom prst="rect">
            <a:avLst/>
          </a:prstGeom>
          <a:noFill/>
          <a:ln>
            <a:noFill/>
          </a:ln>
        </p:spPr>
        <p:txBody>
          <a:bodyPr anchorCtr="0" anchor="t" bIns="28575" lIns="57150" spcFirstLastPara="1" rIns="57150" wrap="square" tIns="28575">
            <a:noAutofit/>
          </a:bodyPr>
          <a:lstStyle/>
          <a:p>
            <a:pPr indent="-317500" lvl="0" marL="457200" marR="0" rtl="0" algn="l">
              <a:lnSpc>
                <a:spcPct val="159942"/>
              </a:lnSpc>
              <a:spcBef>
                <a:spcPts val="0"/>
              </a:spcBef>
              <a:spcAft>
                <a:spcPts val="0"/>
              </a:spcAft>
              <a:buClr>
                <a:srgbClr val="D6E5EF"/>
              </a:buClr>
              <a:buSzPts val="1400"/>
              <a:buChar char="●"/>
            </a:pPr>
            <a:r>
              <a:rPr lang="en">
                <a:solidFill>
                  <a:srgbClr val="D6E5EF"/>
                </a:solidFill>
              </a:rPr>
              <a:t>Failures</a:t>
            </a:r>
            <a:endParaRPr>
              <a:solidFill>
                <a:srgbClr val="D6E5EF"/>
              </a:solidFill>
            </a:endParaRPr>
          </a:p>
          <a:p>
            <a:pPr indent="-298450" lvl="1" marL="914400" marR="0" rtl="0" algn="l">
              <a:lnSpc>
                <a:spcPct val="159942"/>
              </a:lnSpc>
              <a:spcBef>
                <a:spcPts val="0"/>
              </a:spcBef>
              <a:spcAft>
                <a:spcPts val="0"/>
              </a:spcAft>
              <a:buClr>
                <a:srgbClr val="D6E5EF"/>
              </a:buClr>
              <a:buSzPts val="1100"/>
              <a:buChar char="○"/>
            </a:pPr>
            <a:r>
              <a:rPr lang="en" sz="1200">
                <a:solidFill>
                  <a:srgbClr val="D6E5EF"/>
                </a:solidFill>
              </a:rPr>
              <a:t>Multiple parts of the game were changed drastically from start to finished including: shooting mechanics.</a:t>
            </a:r>
            <a:endParaRPr sz="1200">
              <a:solidFill>
                <a:srgbClr val="D6E5EF"/>
              </a:solidFill>
            </a:endParaRPr>
          </a:p>
          <a:p>
            <a:pPr indent="-304800" lvl="1" marL="914400" marR="0" rtl="0" algn="l">
              <a:lnSpc>
                <a:spcPct val="159942"/>
              </a:lnSpc>
              <a:spcBef>
                <a:spcPts val="0"/>
              </a:spcBef>
              <a:spcAft>
                <a:spcPts val="0"/>
              </a:spcAft>
              <a:buClr>
                <a:srgbClr val="D6E5EF"/>
              </a:buClr>
              <a:buSzPts val="1200"/>
              <a:buChar char="○"/>
            </a:pPr>
            <a:r>
              <a:rPr lang="en" sz="1200">
                <a:solidFill>
                  <a:srgbClr val="D6E5EF"/>
                </a:solidFill>
              </a:rPr>
              <a:t>Game items were lacking. The story and game items of the game were poor, reducing the immersion of the users.</a:t>
            </a:r>
            <a:endParaRPr sz="1200">
              <a:solidFill>
                <a:srgbClr val="D6E5EF"/>
              </a:solidFill>
            </a:endParaRPr>
          </a:p>
        </p:txBody>
      </p:sp>
      <p:sp>
        <p:nvSpPr>
          <p:cNvPr id="314" name="Google Shape;314;p45"/>
          <p:cNvSpPr/>
          <p:nvPr/>
        </p:nvSpPr>
        <p:spPr>
          <a:xfrm>
            <a:off x="5768800" y="1234375"/>
            <a:ext cx="2854500" cy="3564900"/>
          </a:xfrm>
          <a:prstGeom prst="rect">
            <a:avLst/>
          </a:prstGeom>
          <a:noFill/>
          <a:ln>
            <a:noFill/>
          </a:ln>
        </p:spPr>
        <p:txBody>
          <a:bodyPr anchorCtr="0" anchor="t" bIns="28575" lIns="57150" spcFirstLastPara="1" rIns="57150" wrap="square" tIns="28575">
            <a:noAutofit/>
          </a:bodyPr>
          <a:lstStyle/>
          <a:p>
            <a:pPr indent="-311150" lvl="0" marL="457200" marR="0" rtl="0" algn="l">
              <a:lnSpc>
                <a:spcPct val="159942"/>
              </a:lnSpc>
              <a:spcBef>
                <a:spcPts val="0"/>
              </a:spcBef>
              <a:spcAft>
                <a:spcPts val="0"/>
              </a:spcAft>
              <a:buClr>
                <a:srgbClr val="D6E5EF"/>
              </a:buClr>
              <a:buSzPts val="1300"/>
              <a:buChar char="●"/>
            </a:pPr>
            <a:r>
              <a:rPr lang="en" sz="1300">
                <a:solidFill>
                  <a:srgbClr val="D6E5EF"/>
                </a:solidFill>
              </a:rPr>
              <a:t>lesson learned</a:t>
            </a:r>
            <a:endParaRPr sz="1000">
              <a:solidFill>
                <a:srgbClr val="D6E5EF"/>
              </a:solidFill>
            </a:endParaRPr>
          </a:p>
          <a:p>
            <a:pPr indent="-292100" lvl="1" marL="914400" marR="0" rtl="0" algn="l">
              <a:lnSpc>
                <a:spcPct val="159942"/>
              </a:lnSpc>
              <a:spcBef>
                <a:spcPts val="0"/>
              </a:spcBef>
              <a:spcAft>
                <a:spcPts val="0"/>
              </a:spcAft>
              <a:buClr>
                <a:srgbClr val="D6E5EF"/>
              </a:buClr>
              <a:buSzPts val="1000"/>
              <a:buChar char="○"/>
            </a:pPr>
            <a:r>
              <a:rPr lang="en" sz="1000">
                <a:solidFill>
                  <a:srgbClr val="D6E5EF"/>
                </a:solidFill>
              </a:rPr>
              <a:t>Simplified gameplay is important. The more complex a game is, the more difficult it can be for users. Therefore, it is important to create a simplified gameplay by focusing on the core fun elements of the game.</a:t>
            </a:r>
            <a:endParaRPr sz="1000">
              <a:solidFill>
                <a:srgbClr val="D6E5EF"/>
              </a:solidFill>
            </a:endParaRPr>
          </a:p>
          <a:p>
            <a:pPr indent="-292100" lvl="1" marL="914400" rtl="0" algn="l">
              <a:lnSpc>
                <a:spcPct val="159942"/>
              </a:lnSpc>
              <a:spcBef>
                <a:spcPts val="0"/>
              </a:spcBef>
              <a:spcAft>
                <a:spcPts val="0"/>
              </a:spcAft>
              <a:buClr>
                <a:srgbClr val="D6E5EF"/>
              </a:buClr>
              <a:buSzPts val="1000"/>
              <a:buChar char="○"/>
            </a:pPr>
            <a:r>
              <a:rPr lang="en" sz="1000">
                <a:solidFill>
                  <a:srgbClr val="D6E5EF"/>
                </a:solidFill>
              </a:rPr>
              <a:t>We should have enough time to 3D game develop. Because 3D games have complex systems, gaming may not be complete unless you have enough time to develop them.</a:t>
            </a:r>
            <a:endParaRPr sz="1000">
              <a:solidFill>
                <a:srgbClr val="D6E5E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6"/>
          <p:cNvSpPr/>
          <p:nvPr/>
        </p:nvSpPr>
        <p:spPr>
          <a:xfrm>
            <a:off x="1666950" y="300975"/>
            <a:ext cx="5810100" cy="458100"/>
          </a:xfrm>
          <a:prstGeom prst="rect">
            <a:avLst/>
          </a:prstGeom>
          <a:noFill/>
          <a:ln>
            <a:noFill/>
          </a:ln>
        </p:spPr>
        <p:txBody>
          <a:bodyPr anchorCtr="0" anchor="t" bIns="28575" lIns="57150" spcFirstLastPara="1" rIns="57150" wrap="square" tIns="28575">
            <a:noAutofit/>
          </a:bodyPr>
          <a:lstStyle/>
          <a:p>
            <a:pPr indent="0" lvl="0" marL="0" marR="0" rtl="0" algn="ctr">
              <a:lnSpc>
                <a:spcPct val="124992"/>
              </a:lnSpc>
              <a:spcBef>
                <a:spcPts val="0"/>
              </a:spcBef>
              <a:spcAft>
                <a:spcPts val="0"/>
              </a:spcAft>
              <a:buClr>
                <a:srgbClr val="6EB9FC"/>
              </a:buClr>
              <a:buSzPts val="2100"/>
              <a:buFont typeface="Lora"/>
              <a:buNone/>
            </a:pPr>
            <a:r>
              <a:rPr lang="en" sz="2600">
                <a:solidFill>
                  <a:srgbClr val="6EB9FC"/>
                </a:solidFill>
                <a:latin typeface="Impact"/>
                <a:ea typeface="Impact"/>
                <a:cs typeface="Impact"/>
                <a:sym typeface="Impact"/>
              </a:rPr>
              <a:t>Game map change process</a:t>
            </a:r>
            <a:endParaRPr sz="2600">
              <a:solidFill>
                <a:schemeClr val="dk1"/>
              </a:solidFill>
              <a:latin typeface="Impact"/>
              <a:ea typeface="Impact"/>
              <a:cs typeface="Impact"/>
              <a:sym typeface="Impact"/>
            </a:endParaRPr>
          </a:p>
        </p:txBody>
      </p:sp>
      <p:pic>
        <p:nvPicPr>
          <p:cNvPr id="322" name="Google Shape;322;p46"/>
          <p:cNvPicPr preferRelativeResize="0"/>
          <p:nvPr/>
        </p:nvPicPr>
        <p:blipFill>
          <a:blip r:embed="rId3">
            <a:alphaModFix/>
          </a:blip>
          <a:stretch>
            <a:fillRect/>
          </a:stretch>
        </p:blipFill>
        <p:spPr>
          <a:xfrm>
            <a:off x="153900" y="838625"/>
            <a:ext cx="2380682" cy="2303300"/>
          </a:xfrm>
          <a:prstGeom prst="rect">
            <a:avLst/>
          </a:prstGeom>
          <a:noFill/>
          <a:ln>
            <a:noFill/>
          </a:ln>
        </p:spPr>
      </p:pic>
      <p:pic>
        <p:nvPicPr>
          <p:cNvPr id="323" name="Google Shape;323;p46"/>
          <p:cNvPicPr preferRelativeResize="0"/>
          <p:nvPr/>
        </p:nvPicPr>
        <p:blipFill>
          <a:blip r:embed="rId4">
            <a:alphaModFix/>
          </a:blip>
          <a:stretch>
            <a:fillRect/>
          </a:stretch>
        </p:blipFill>
        <p:spPr>
          <a:xfrm>
            <a:off x="2730463" y="1523375"/>
            <a:ext cx="2732725" cy="2303301"/>
          </a:xfrm>
          <a:prstGeom prst="rect">
            <a:avLst/>
          </a:prstGeom>
          <a:noFill/>
          <a:ln>
            <a:noFill/>
          </a:ln>
        </p:spPr>
      </p:pic>
      <p:pic>
        <p:nvPicPr>
          <p:cNvPr id="324" name="Google Shape;324;p46"/>
          <p:cNvPicPr preferRelativeResize="0"/>
          <p:nvPr/>
        </p:nvPicPr>
        <p:blipFill>
          <a:blip r:embed="rId5">
            <a:alphaModFix/>
          </a:blip>
          <a:stretch>
            <a:fillRect/>
          </a:stretch>
        </p:blipFill>
        <p:spPr>
          <a:xfrm>
            <a:off x="5627947" y="1149850"/>
            <a:ext cx="3393500" cy="3910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p:nvPr/>
        </p:nvSpPr>
        <p:spPr>
          <a:xfrm>
            <a:off x="0" y="0"/>
            <a:ext cx="9144000" cy="5143500"/>
          </a:xfrm>
          <a:prstGeom prst="rect">
            <a:avLst/>
          </a:prstGeom>
          <a:solidFill>
            <a:srgbClr val="25283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7"/>
          <p:cNvSpPr/>
          <p:nvPr/>
        </p:nvSpPr>
        <p:spPr>
          <a:xfrm>
            <a:off x="1666950" y="300975"/>
            <a:ext cx="5810100" cy="458100"/>
          </a:xfrm>
          <a:prstGeom prst="rect">
            <a:avLst/>
          </a:prstGeom>
          <a:noFill/>
          <a:ln>
            <a:noFill/>
          </a:ln>
        </p:spPr>
        <p:txBody>
          <a:bodyPr anchorCtr="0" anchor="t" bIns="28575" lIns="57150" spcFirstLastPara="1" rIns="57150" wrap="square" tIns="28575">
            <a:noAutofit/>
          </a:bodyPr>
          <a:lstStyle/>
          <a:p>
            <a:pPr indent="0" lvl="0" marL="0" marR="0" rtl="0" algn="ctr">
              <a:lnSpc>
                <a:spcPct val="124992"/>
              </a:lnSpc>
              <a:spcBef>
                <a:spcPts val="0"/>
              </a:spcBef>
              <a:spcAft>
                <a:spcPts val="0"/>
              </a:spcAft>
              <a:buClr>
                <a:srgbClr val="6EB9FC"/>
              </a:buClr>
              <a:buSzPts val="2100"/>
              <a:buFont typeface="Lora"/>
              <a:buNone/>
            </a:pPr>
            <a:r>
              <a:rPr lang="en" sz="2600">
                <a:solidFill>
                  <a:srgbClr val="6EB9FC"/>
                </a:solidFill>
                <a:latin typeface="Impact"/>
                <a:ea typeface="Impact"/>
                <a:cs typeface="Impact"/>
                <a:sym typeface="Impact"/>
              </a:rPr>
              <a:t>User Feedback and Success</a:t>
            </a:r>
            <a:endParaRPr sz="2600">
              <a:solidFill>
                <a:schemeClr val="dk1"/>
              </a:solidFill>
              <a:latin typeface="Impact"/>
              <a:ea typeface="Impact"/>
              <a:cs typeface="Impact"/>
              <a:sym typeface="Impact"/>
            </a:endParaRPr>
          </a:p>
        </p:txBody>
      </p:sp>
      <p:sp>
        <p:nvSpPr>
          <p:cNvPr id="332" name="Google Shape;332;p47"/>
          <p:cNvSpPr/>
          <p:nvPr/>
        </p:nvSpPr>
        <p:spPr>
          <a:xfrm>
            <a:off x="616850" y="875300"/>
            <a:ext cx="7891200" cy="4011600"/>
          </a:xfrm>
          <a:prstGeom prst="rect">
            <a:avLst/>
          </a:prstGeom>
          <a:noFill/>
          <a:ln>
            <a:noFill/>
          </a:ln>
        </p:spPr>
        <p:txBody>
          <a:bodyPr anchorCtr="0" anchor="t" bIns="28575" lIns="57150" spcFirstLastPara="1" rIns="57150" wrap="square" tIns="28575">
            <a:noAutofit/>
          </a:bodyPr>
          <a:lstStyle/>
          <a:p>
            <a:pPr indent="-330200" lvl="0" marL="457200" marR="0" rtl="0" algn="l">
              <a:lnSpc>
                <a:spcPct val="159942"/>
              </a:lnSpc>
              <a:spcBef>
                <a:spcPts val="0"/>
              </a:spcBef>
              <a:spcAft>
                <a:spcPts val="0"/>
              </a:spcAft>
              <a:buClr>
                <a:srgbClr val="D6E5EF"/>
              </a:buClr>
              <a:buSzPts val="1600"/>
              <a:buChar char="●"/>
            </a:pPr>
            <a:r>
              <a:rPr lang="en" sz="1600">
                <a:solidFill>
                  <a:srgbClr val="D6E5EF"/>
                </a:solidFill>
              </a:rPr>
              <a:t>‘Daniel Ryu’ Player Reviews</a:t>
            </a:r>
            <a:endParaRPr sz="1600">
              <a:solidFill>
                <a:srgbClr val="D6E5EF"/>
              </a:solidFill>
            </a:endParaRPr>
          </a:p>
          <a:p>
            <a:pPr indent="-330200" lvl="1" marL="914400" marR="0" rtl="0" algn="l">
              <a:lnSpc>
                <a:spcPct val="159942"/>
              </a:lnSpc>
              <a:spcBef>
                <a:spcPts val="0"/>
              </a:spcBef>
              <a:spcAft>
                <a:spcPts val="0"/>
              </a:spcAft>
              <a:buClr>
                <a:srgbClr val="D6E5EF"/>
              </a:buClr>
              <a:buSzPts val="1600"/>
              <a:buChar char="○"/>
            </a:pPr>
            <a:r>
              <a:rPr lang="en" sz="1600">
                <a:solidFill>
                  <a:srgbClr val="D6E5EF"/>
                </a:solidFill>
              </a:rPr>
              <a:t>Game map design and enemy monsters immersed me more when playing the game.</a:t>
            </a:r>
            <a:endParaRPr sz="1600">
              <a:solidFill>
                <a:srgbClr val="D6E5EF"/>
              </a:solidFill>
            </a:endParaRPr>
          </a:p>
          <a:p>
            <a:pPr indent="-330200" lvl="0" marL="457200" marR="0" rtl="0" algn="l">
              <a:lnSpc>
                <a:spcPct val="159942"/>
              </a:lnSpc>
              <a:spcBef>
                <a:spcPts val="0"/>
              </a:spcBef>
              <a:spcAft>
                <a:spcPts val="0"/>
              </a:spcAft>
              <a:buClr>
                <a:srgbClr val="D6E5EF"/>
              </a:buClr>
              <a:buSzPts val="1600"/>
              <a:buChar char="●"/>
            </a:pPr>
            <a:r>
              <a:rPr lang="en" sz="1600">
                <a:solidFill>
                  <a:srgbClr val="D6E5EF"/>
                </a:solidFill>
              </a:rPr>
              <a:t>‘Junyeong Jo’ Player Reviews</a:t>
            </a:r>
            <a:endParaRPr sz="1600">
              <a:solidFill>
                <a:srgbClr val="D6E5EF"/>
              </a:solidFill>
            </a:endParaRPr>
          </a:p>
          <a:p>
            <a:pPr indent="-330200" lvl="1" marL="914400" marR="0" rtl="0" algn="l">
              <a:lnSpc>
                <a:spcPct val="159942"/>
              </a:lnSpc>
              <a:spcBef>
                <a:spcPts val="0"/>
              </a:spcBef>
              <a:spcAft>
                <a:spcPts val="0"/>
              </a:spcAft>
              <a:buClr>
                <a:srgbClr val="D6E5EF"/>
              </a:buClr>
              <a:buSzPts val="1600"/>
              <a:buChar char="○"/>
            </a:pPr>
            <a:r>
              <a:rPr lang="en" sz="1600">
                <a:solidFill>
                  <a:srgbClr val="D6E5EF"/>
                </a:solidFill>
              </a:rPr>
              <a:t>As a FPS gaming stand, it has various types of action and realistic places for maps with great action of shooting with main character animation.</a:t>
            </a:r>
            <a:endParaRPr sz="1600">
              <a:solidFill>
                <a:srgbClr val="D6E5EF"/>
              </a:solidFill>
            </a:endParaRPr>
          </a:p>
          <a:p>
            <a:pPr indent="-330200" lvl="0" marL="457200" marR="0" rtl="0" algn="l">
              <a:lnSpc>
                <a:spcPct val="159942"/>
              </a:lnSpc>
              <a:spcBef>
                <a:spcPts val="0"/>
              </a:spcBef>
              <a:spcAft>
                <a:spcPts val="0"/>
              </a:spcAft>
              <a:buClr>
                <a:srgbClr val="D6E5EF"/>
              </a:buClr>
              <a:buSzPts val="1600"/>
              <a:buChar char="●"/>
            </a:pPr>
            <a:r>
              <a:rPr lang="en" sz="1600">
                <a:solidFill>
                  <a:srgbClr val="D6E5EF"/>
                </a:solidFill>
              </a:rPr>
              <a:t>Matthew Kim</a:t>
            </a:r>
            <a:endParaRPr sz="1600">
              <a:solidFill>
                <a:srgbClr val="D6E5EF"/>
              </a:solidFill>
            </a:endParaRPr>
          </a:p>
          <a:p>
            <a:pPr indent="-330200" lvl="1" marL="914400" marR="0" rtl="0" algn="l">
              <a:lnSpc>
                <a:spcPct val="159942"/>
              </a:lnSpc>
              <a:spcBef>
                <a:spcPts val="0"/>
              </a:spcBef>
              <a:spcAft>
                <a:spcPts val="0"/>
              </a:spcAft>
              <a:buClr>
                <a:srgbClr val="D6E5EF"/>
              </a:buClr>
              <a:buSzPts val="1600"/>
              <a:buChar char="○"/>
            </a:pPr>
            <a:r>
              <a:rPr lang="en" sz="1600">
                <a:solidFill>
                  <a:srgbClr val="D6E5EF"/>
                </a:solidFill>
              </a:rPr>
              <a:t>During the game, enemies appeared in the tunnel, and I felt like it was an FPS game. It was impressive to see the enemies shooting at the player.</a:t>
            </a:r>
            <a:endParaRPr sz="1600">
              <a:solidFill>
                <a:srgbClr val="D6E5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ackathon Project Proposal by Slidesgo">
  <a:themeElements>
    <a:clrScheme name="Simple Light">
      <a:dk1>
        <a:srgbClr val="FFFFFF"/>
      </a:dk1>
      <a:lt1>
        <a:srgbClr val="EB008B"/>
      </a:lt1>
      <a:dk2>
        <a:srgbClr val="1F1A6B"/>
      </a:dk2>
      <a:lt2>
        <a:srgbClr val="00ADE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